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160000" cx="17780000"/>
  <p:notesSz cx="17780000" cy="10160000"/>
  <p:embeddedFontLst>
    <p:embeddedFont>
      <p:font typeface="Roboto Medium"/>
      <p:regular r:id="rId31"/>
      <p:bold r:id="rId32"/>
      <p:italic r:id="rId33"/>
      <p:boldItalic r:id="rId34"/>
    </p:embeddedFont>
    <p:embeddedFont>
      <p:font typeface="Roboto"/>
      <p:regular r:id="rId35"/>
      <p:bold r:id="rId36"/>
      <p:italic r:id="rId37"/>
      <p:boldItalic r:id="rId38"/>
    </p:embeddedFont>
    <p:embeddedFont>
      <p:font typeface="Tahom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http://customooxmlschemas.google.com/">
      <go:slidesCustomData xmlns:go="http://customooxmlschemas.google.com/" r:id="rId41" roundtripDataSignature="AMtx7mgpU6PSAS42StotaabwaFZDI/9b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56CD26-9CA3-4B87-A64A-8010BBCDFA48}">
  <a:tblStyle styleId="{8F56CD26-9CA3-4B87-A64A-8010BBCDFA4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05B5D18-8513-4AA8-AF86-EA7673FBA4FE}"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Tahoma-bold.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edium-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Medium-italic.fntdata"/><Relationship Id="rId10" Type="http://schemas.openxmlformats.org/officeDocument/2006/relationships/slide" Target="slides/slide4.xml"/><Relationship Id="rId32" Type="http://schemas.openxmlformats.org/officeDocument/2006/relationships/font" Target="fonts/RobotoMedium-bold.fntdata"/><Relationship Id="rId13" Type="http://schemas.openxmlformats.org/officeDocument/2006/relationships/slide" Target="slides/slide7.xml"/><Relationship Id="rId35" Type="http://schemas.openxmlformats.org/officeDocument/2006/relationships/font" Target="fonts/Roboto-regular.fntdata"/><Relationship Id="rId12" Type="http://schemas.openxmlformats.org/officeDocument/2006/relationships/slide" Target="slides/slide6.xml"/><Relationship Id="rId34" Type="http://schemas.openxmlformats.org/officeDocument/2006/relationships/font" Target="fonts/RobotoMedium-boldItalic.fntdata"/><Relationship Id="rId15" Type="http://schemas.openxmlformats.org/officeDocument/2006/relationships/slide" Target="slides/slide9.xml"/><Relationship Id="rId37" Type="http://schemas.openxmlformats.org/officeDocument/2006/relationships/font" Target="fonts/Roboto-italic.fntdata"/><Relationship Id="rId14" Type="http://schemas.openxmlformats.org/officeDocument/2006/relationships/slide" Target="slides/slide8.xml"/><Relationship Id="rId36" Type="http://schemas.openxmlformats.org/officeDocument/2006/relationships/font" Target="fonts/Roboto-bold.fntdata"/><Relationship Id="rId17" Type="http://schemas.openxmlformats.org/officeDocument/2006/relationships/slide" Target="slides/slide11.xml"/><Relationship Id="rId39" Type="http://schemas.openxmlformats.org/officeDocument/2006/relationships/font" Target="fonts/Tahoma-regular.fntdata"/><Relationship Id="rId16" Type="http://schemas.openxmlformats.org/officeDocument/2006/relationships/slide" Target="slides/slide10.xml"/><Relationship Id="rId38" Type="http://schemas.openxmlformats.org/officeDocument/2006/relationships/font" Target="fonts/Robo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7704138" cy="5095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0071100" y="0"/>
            <a:ext cx="7704138" cy="5095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650413"/>
            <a:ext cx="7704138" cy="5095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C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p1: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p1: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C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8: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34" name="Google Shape;334;p18: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9: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9: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45" name="Google Shape;345;p19: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bf3dde66a3_0_190:notes"/>
          <p:cNvSpPr/>
          <p:nvPr>
            <p:ph idx="2" type="sldImg"/>
          </p:nvPr>
        </p:nvSpPr>
        <p:spPr>
          <a:xfrm>
            <a:off x="728663" y="1143000"/>
            <a:ext cx="54006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1bf3dde66a3_0_190:notes"/>
          <p:cNvSpPr txBox="1"/>
          <p:nvPr>
            <p:ph idx="1" type="body"/>
          </p:nvPr>
        </p:nvSpPr>
        <p:spPr>
          <a:xfrm>
            <a:off x="1778000" y="4889500"/>
            <a:ext cx="14223900" cy="400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1bf3dde66a3_0_190:notes"/>
          <p:cNvSpPr txBox="1"/>
          <p:nvPr>
            <p:ph idx="12" type="sldNum"/>
          </p:nvPr>
        </p:nvSpPr>
        <p:spPr>
          <a:xfrm>
            <a:off x="10071100" y="9650413"/>
            <a:ext cx="7704000" cy="509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C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c55a87bc95_14_18:notes"/>
          <p:cNvSpPr/>
          <p:nvPr>
            <p:ph idx="2" type="sldImg"/>
          </p:nvPr>
        </p:nvSpPr>
        <p:spPr>
          <a:xfrm>
            <a:off x="728663" y="1143000"/>
            <a:ext cx="54006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c55a87bc95_14_18:notes"/>
          <p:cNvSpPr txBox="1"/>
          <p:nvPr>
            <p:ph idx="1" type="body"/>
          </p:nvPr>
        </p:nvSpPr>
        <p:spPr>
          <a:xfrm>
            <a:off x="1778000" y="4889500"/>
            <a:ext cx="14223900" cy="400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g1c55a87bc95_14_18:notes"/>
          <p:cNvSpPr txBox="1"/>
          <p:nvPr>
            <p:ph idx="12" type="sldNum"/>
          </p:nvPr>
        </p:nvSpPr>
        <p:spPr>
          <a:xfrm>
            <a:off x="10071100" y="9650413"/>
            <a:ext cx="7704000" cy="509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CL"/>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0: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1: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1: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2: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22: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3: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3: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c55a87bc95_1_62:notes"/>
          <p:cNvSpPr txBox="1"/>
          <p:nvPr>
            <p:ph idx="1" type="body"/>
          </p:nvPr>
        </p:nvSpPr>
        <p:spPr>
          <a:xfrm>
            <a:off x="914400" y="3300413"/>
            <a:ext cx="73152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g1c55a87bc95_1_62:notes"/>
          <p:cNvSpPr/>
          <p:nvPr>
            <p:ph idx="2" type="sldImg"/>
          </p:nvPr>
        </p:nvSpPr>
        <p:spPr>
          <a:xfrm>
            <a:off x="2547938" y="857250"/>
            <a:ext cx="404812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c55a87bc95_1_48: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1c55a87bc95_1_48: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c55a87bc95_14_5: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1c55a87bc95_14_5:notes"/>
          <p:cNvSpPr txBox="1"/>
          <p:nvPr>
            <p:ph idx="1" type="body"/>
          </p:nvPr>
        </p:nvSpPr>
        <p:spPr>
          <a:xfrm>
            <a:off x="1778000" y="4889500"/>
            <a:ext cx="14223900" cy="400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1c55a87bc95_14_5:notes"/>
          <p:cNvSpPr txBox="1"/>
          <p:nvPr>
            <p:ph idx="12" type="sldNum"/>
          </p:nvPr>
        </p:nvSpPr>
        <p:spPr>
          <a:xfrm>
            <a:off x="10071100" y="9650413"/>
            <a:ext cx="7704000" cy="509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C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4:notes"/>
          <p:cNvSpPr/>
          <p:nvPr>
            <p:ph idx="2" type="sldImg"/>
          </p:nvPr>
        </p:nvSpPr>
        <p:spPr>
          <a:xfrm>
            <a:off x="728663" y="1143000"/>
            <a:ext cx="54006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4: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83" name="Google Shape;483;p24: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5:notes"/>
          <p:cNvSpPr/>
          <p:nvPr>
            <p:ph idx="2" type="sldImg"/>
          </p:nvPr>
        </p:nvSpPr>
        <p:spPr>
          <a:xfrm>
            <a:off x="728663" y="1143000"/>
            <a:ext cx="54006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25: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94" name="Google Shape;494;p25: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6:notes"/>
          <p:cNvSpPr/>
          <p:nvPr>
            <p:ph idx="2" type="sldImg"/>
          </p:nvPr>
        </p:nvSpPr>
        <p:spPr>
          <a:xfrm>
            <a:off x="728663" y="1143000"/>
            <a:ext cx="54006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6: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04" name="Google Shape;504;p26: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7: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7: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25" name="Google Shape;525;p27: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c55a87bc95_10_6: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1c55a87bc95_10_6:notes"/>
          <p:cNvSpPr txBox="1"/>
          <p:nvPr>
            <p:ph idx="1" type="body"/>
          </p:nvPr>
        </p:nvSpPr>
        <p:spPr>
          <a:xfrm>
            <a:off x="1778000" y="4889500"/>
            <a:ext cx="14223900" cy="400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g1c55a87bc95_10_6:notes"/>
          <p:cNvSpPr txBox="1"/>
          <p:nvPr>
            <p:ph idx="12" type="sldNum"/>
          </p:nvPr>
        </p:nvSpPr>
        <p:spPr>
          <a:xfrm>
            <a:off x="10071100" y="9650413"/>
            <a:ext cx="7704000" cy="509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CL"/>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5: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24" name="Google Shape;224;p5: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6: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txBox="1"/>
          <p:nvPr>
            <p:ph idx="1" type="body"/>
          </p:nvPr>
        </p:nvSpPr>
        <p:spPr>
          <a:xfrm>
            <a:off x="914400" y="3300413"/>
            <a:ext cx="73152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14:notes"/>
          <p:cNvSpPr/>
          <p:nvPr>
            <p:ph idx="2" type="sldImg"/>
          </p:nvPr>
        </p:nvSpPr>
        <p:spPr>
          <a:xfrm>
            <a:off x="2547938" y="857250"/>
            <a:ext cx="404812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5: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6:notes"/>
          <p:cNvSpPr txBox="1"/>
          <p:nvPr>
            <p:ph idx="1" type="body"/>
          </p:nvPr>
        </p:nvSpPr>
        <p:spPr>
          <a:xfrm>
            <a:off x="1778000" y="4889500"/>
            <a:ext cx="14224000" cy="4000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6: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p:nvPr>
            <p:ph idx="2" type="sldImg"/>
          </p:nvPr>
        </p:nvSpPr>
        <p:spPr>
          <a:xfrm>
            <a:off x="5889625" y="1270000"/>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7:notes"/>
          <p:cNvSpPr txBox="1"/>
          <p:nvPr>
            <p:ph idx="1" type="body"/>
          </p:nvPr>
        </p:nvSpPr>
        <p:spPr>
          <a:xfrm>
            <a:off x="1778000" y="4889500"/>
            <a:ext cx="14224000" cy="40005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0" name="Google Shape;320;p17:notes"/>
          <p:cNvSpPr txBox="1"/>
          <p:nvPr>
            <p:ph idx="12" type="sldNum"/>
          </p:nvPr>
        </p:nvSpPr>
        <p:spPr>
          <a:xfrm>
            <a:off x="10071100" y="9650413"/>
            <a:ext cx="7704138" cy="5095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C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5" name="Shape 15"/>
        <p:cNvGrpSpPr/>
        <p:nvPr/>
      </p:nvGrpSpPr>
      <p:grpSpPr>
        <a:xfrm>
          <a:off x="0" y="0"/>
          <a:ext cx="0" cy="0"/>
          <a:chOff x="0" y="0"/>
          <a:chExt cx="0" cy="0"/>
        </a:xfrm>
      </p:grpSpPr>
      <p:sp>
        <p:nvSpPr>
          <p:cNvPr id="16" name="Google Shape;16;p9"/>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x">
  <p:cSld name="TITLE_AND_BODY">
    <p:spTree>
      <p:nvGrpSpPr>
        <p:cNvPr id="19" name="Shape 19"/>
        <p:cNvGrpSpPr/>
        <p:nvPr/>
      </p:nvGrpSpPr>
      <p:grpSpPr>
        <a:xfrm>
          <a:off x="0" y="0"/>
          <a:ext cx="0" cy="0"/>
          <a:chOff x="0" y="0"/>
          <a:chExt cx="0" cy="0"/>
        </a:xfrm>
      </p:grpSpPr>
      <p:sp>
        <p:nvSpPr>
          <p:cNvPr id="20" name="Google Shape;20;p28"/>
          <p:cNvSpPr txBox="1"/>
          <p:nvPr>
            <p:ph type="title"/>
          </p:nvPr>
        </p:nvSpPr>
        <p:spPr>
          <a:xfrm>
            <a:off x="1222200" y="1317184"/>
            <a:ext cx="15334900" cy="410433"/>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8"/>
          <p:cNvSpPr txBox="1"/>
          <p:nvPr>
            <p:ph idx="1" type="subTitle"/>
          </p:nvPr>
        </p:nvSpPr>
        <p:spPr>
          <a:xfrm>
            <a:off x="1222200" y="5562687"/>
            <a:ext cx="15334900" cy="72955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va de contenido">
  <p:cSld name="Dispositiva de contenido">
    <p:spTree>
      <p:nvGrpSpPr>
        <p:cNvPr id="22" name="Shape 22"/>
        <p:cNvGrpSpPr/>
        <p:nvPr/>
      </p:nvGrpSpPr>
      <p:grpSpPr>
        <a:xfrm>
          <a:off x="0" y="0"/>
          <a:ext cx="0" cy="0"/>
          <a:chOff x="0" y="0"/>
          <a:chExt cx="0" cy="0"/>
        </a:xfrm>
      </p:grpSpPr>
      <p:pic>
        <p:nvPicPr>
          <p:cNvPr id="23" name="Google Shape;23;p29"/>
          <p:cNvPicPr preferRelativeResize="0"/>
          <p:nvPr/>
        </p:nvPicPr>
        <p:blipFill rotWithShape="1">
          <a:blip r:embed="rId2">
            <a:alphaModFix/>
          </a:blip>
          <a:srcRect b="0" l="0" r="0" t="0"/>
          <a:stretch/>
        </p:blipFill>
        <p:spPr>
          <a:xfrm>
            <a:off x="15772667" y="10002509"/>
            <a:ext cx="2007338" cy="171607"/>
          </a:xfrm>
          <a:prstGeom prst="rect">
            <a:avLst/>
          </a:prstGeom>
          <a:noFill/>
          <a:ln>
            <a:noFill/>
          </a:ln>
        </p:spPr>
      </p:pic>
      <p:sp>
        <p:nvSpPr>
          <p:cNvPr id="24" name="Google Shape;24;p29"/>
          <p:cNvSpPr txBox="1"/>
          <p:nvPr>
            <p:ph idx="12" type="sldNum"/>
          </p:nvPr>
        </p:nvSpPr>
        <p:spPr>
          <a:xfrm>
            <a:off x="12742335" y="9488938"/>
            <a:ext cx="4148667" cy="396689"/>
          </a:xfrm>
          <a:prstGeom prst="rect">
            <a:avLst/>
          </a:prstGeom>
          <a:noFill/>
          <a:ln>
            <a:noFill/>
          </a:ln>
        </p:spPr>
        <p:txBody>
          <a:bodyPr anchorCtr="0" anchor="ctr" bIns="60925" lIns="121875" spcFirstLastPara="1" rIns="121875" wrap="square" tIns="60925">
            <a:spAutoFit/>
          </a:bodyPr>
          <a:lstStyle>
            <a:lvl1pPr indent="0" lvl="0"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800"/>
              <a:buNone/>
              <a:defRPr b="0" i="0" sz="1778"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
        <p:nvSpPr>
          <p:cNvPr id="25" name="Google Shape;25;p29"/>
          <p:cNvSpPr txBox="1"/>
          <p:nvPr>
            <p:ph idx="11" type="ftr"/>
          </p:nvPr>
        </p:nvSpPr>
        <p:spPr>
          <a:xfrm>
            <a:off x="6074835" y="9488938"/>
            <a:ext cx="5630333" cy="396689"/>
          </a:xfrm>
          <a:prstGeom prst="rect">
            <a:avLst/>
          </a:prstGeom>
          <a:noFill/>
          <a:ln>
            <a:noFill/>
          </a:ln>
        </p:spPr>
        <p:txBody>
          <a:bodyPr anchorCtr="0" anchor="ctr" bIns="60925" lIns="121875" spcFirstLastPara="1" rIns="121875" wrap="square" tIns="60925">
            <a:spAutoFit/>
          </a:bodyPr>
          <a:lstStyle>
            <a:lvl1pPr lvl="0" algn="ctr">
              <a:lnSpc>
                <a:spcPct val="100000"/>
              </a:lnSpc>
              <a:spcBef>
                <a:spcPts val="0"/>
              </a:spcBef>
              <a:spcAft>
                <a:spcPts val="0"/>
              </a:spcAft>
              <a:buSzPts val="1400"/>
              <a:buNone/>
              <a:defRPr sz="1778">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9"/>
          <p:cNvSpPr txBox="1"/>
          <p:nvPr>
            <p:ph idx="1" type="body"/>
          </p:nvPr>
        </p:nvSpPr>
        <p:spPr>
          <a:xfrm>
            <a:off x="909116" y="2521189"/>
            <a:ext cx="15867217" cy="668371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sz="2333"/>
            </a:lvl1pPr>
            <a:lvl2pPr indent="-228600" lvl="1" marL="914400" algn="l">
              <a:lnSpc>
                <a:spcPct val="100000"/>
              </a:lnSpc>
              <a:spcBef>
                <a:spcPts val="0"/>
              </a:spcBef>
              <a:spcAft>
                <a:spcPts val="0"/>
              </a:spcAft>
              <a:buSzPts val="1400"/>
              <a:buNone/>
              <a:defRPr sz="2111"/>
            </a:lvl2pPr>
            <a:lvl3pPr indent="-228600" lvl="2" marL="1371600" algn="l">
              <a:lnSpc>
                <a:spcPct val="100000"/>
              </a:lnSpc>
              <a:spcBef>
                <a:spcPts val="0"/>
              </a:spcBef>
              <a:spcAft>
                <a:spcPts val="0"/>
              </a:spcAft>
              <a:buSzPts val="1400"/>
              <a:buNone/>
              <a:defRPr sz="4778"/>
            </a:lvl3pPr>
            <a:lvl4pPr indent="-228600" lvl="3" marL="1828800" algn="l">
              <a:lnSpc>
                <a:spcPct val="100000"/>
              </a:lnSpc>
              <a:spcBef>
                <a:spcPts val="0"/>
              </a:spcBef>
              <a:spcAft>
                <a:spcPts val="0"/>
              </a:spcAft>
              <a:buSzPts val="1400"/>
              <a:buNone/>
              <a:defRPr sz="4778"/>
            </a:lvl4pPr>
            <a:lvl5pPr indent="-228600" lvl="4" marL="2286000" algn="l">
              <a:lnSpc>
                <a:spcPct val="100000"/>
              </a:lnSpc>
              <a:spcBef>
                <a:spcPts val="0"/>
              </a:spcBef>
              <a:spcAft>
                <a:spcPts val="0"/>
              </a:spcAft>
              <a:buSzPts val="1400"/>
              <a:buNone/>
              <a:defRPr sz="4778"/>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7" name="Google Shape;27;p29"/>
          <p:cNvSpPr txBox="1"/>
          <p:nvPr>
            <p:ph idx="2" type="body"/>
          </p:nvPr>
        </p:nvSpPr>
        <p:spPr>
          <a:xfrm>
            <a:off x="910608" y="671061"/>
            <a:ext cx="15866181" cy="142052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b="1" sz="3556"/>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 name="Shape 28"/>
        <p:cNvGrpSpPr/>
        <p:nvPr/>
      </p:nvGrpSpPr>
      <p:grpSpPr>
        <a:xfrm>
          <a:off x="0" y="0"/>
          <a:ext cx="0" cy="0"/>
          <a:chOff x="0" y="0"/>
          <a:chExt cx="0" cy="0"/>
        </a:xfrm>
      </p:grpSpPr>
      <p:sp>
        <p:nvSpPr>
          <p:cNvPr id="29" name="Google Shape;29;p10"/>
          <p:cNvSpPr txBox="1"/>
          <p:nvPr>
            <p:ph type="title"/>
          </p:nvPr>
        </p:nvSpPr>
        <p:spPr>
          <a:xfrm>
            <a:off x="1104900" y="1110660"/>
            <a:ext cx="6316980" cy="108203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900">
                <a:solidFill>
                  <a:srgbClr val="8ACC5E"/>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
          <p:cNvSpPr txBox="1"/>
          <p:nvPr>
            <p:ph idx="1" type="body"/>
          </p:nvPr>
        </p:nvSpPr>
        <p:spPr>
          <a:xfrm>
            <a:off x="1104900" y="2816193"/>
            <a:ext cx="8020050" cy="286639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6900">
                <a:solidFill>
                  <a:schemeClr val="dk1"/>
                </a:solidFill>
                <a:latin typeface="Tahoma"/>
                <a:ea typeface="Tahoma"/>
                <a:cs typeface="Tahoma"/>
                <a:sym typeface="Tahoma"/>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10"/>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4" name="Shape 34"/>
        <p:cNvGrpSpPr/>
        <p:nvPr/>
      </p:nvGrpSpPr>
      <p:grpSpPr>
        <a:xfrm>
          <a:off x="0" y="0"/>
          <a:ext cx="0" cy="0"/>
          <a:chOff x="0" y="0"/>
          <a:chExt cx="0" cy="0"/>
        </a:xfrm>
      </p:grpSpPr>
      <p:sp>
        <p:nvSpPr>
          <p:cNvPr id="35" name="Google Shape;35;p30"/>
          <p:cNvSpPr txBox="1"/>
          <p:nvPr>
            <p:ph type="title"/>
          </p:nvPr>
        </p:nvSpPr>
        <p:spPr>
          <a:xfrm>
            <a:off x="1104900" y="1110660"/>
            <a:ext cx="6316980" cy="108203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900">
                <a:solidFill>
                  <a:srgbClr val="8ACC5E"/>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 type="body"/>
          </p:nvPr>
        </p:nvSpPr>
        <p:spPr>
          <a:xfrm>
            <a:off x="1104900" y="2816193"/>
            <a:ext cx="8020050" cy="286639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6900">
                <a:solidFill>
                  <a:schemeClr val="dk1"/>
                </a:solidFill>
                <a:latin typeface="Tahoma"/>
                <a:ea typeface="Tahoma"/>
                <a:cs typeface="Tahoma"/>
                <a:sym typeface="Tahoma"/>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7" name="Google Shape;37;p30"/>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0"/>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0"/>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SzPts val="1800"/>
              <a:buNone/>
              <a:defRPr>
                <a:solidFill>
                  <a:srgbClr val="888888"/>
                </a:solidFill>
              </a:defRPr>
            </a:lvl1pPr>
            <a:lvl2pPr indent="0" lvl="1" marL="0" algn="r">
              <a:lnSpc>
                <a:spcPct val="100000"/>
              </a:lnSpc>
              <a:spcBef>
                <a:spcPts val="0"/>
              </a:spcBef>
              <a:spcAft>
                <a:spcPts val="0"/>
              </a:spcAft>
              <a:buSzPts val="1800"/>
              <a:buNone/>
              <a:defRPr>
                <a:solidFill>
                  <a:srgbClr val="888888"/>
                </a:solidFill>
              </a:defRPr>
            </a:lvl2pPr>
            <a:lvl3pPr indent="0" lvl="2" marL="0" algn="r">
              <a:lnSpc>
                <a:spcPct val="100000"/>
              </a:lnSpc>
              <a:spcBef>
                <a:spcPts val="0"/>
              </a:spcBef>
              <a:spcAft>
                <a:spcPts val="0"/>
              </a:spcAft>
              <a:buSzPts val="1800"/>
              <a:buNone/>
              <a:defRPr>
                <a:solidFill>
                  <a:srgbClr val="888888"/>
                </a:solidFill>
              </a:defRPr>
            </a:lvl3pPr>
            <a:lvl4pPr indent="0" lvl="3" marL="0" algn="r">
              <a:lnSpc>
                <a:spcPct val="100000"/>
              </a:lnSpc>
              <a:spcBef>
                <a:spcPts val="0"/>
              </a:spcBef>
              <a:spcAft>
                <a:spcPts val="0"/>
              </a:spcAft>
              <a:buSzPts val="1800"/>
              <a:buNone/>
              <a:defRPr>
                <a:solidFill>
                  <a:srgbClr val="888888"/>
                </a:solidFill>
              </a:defRPr>
            </a:lvl4pPr>
            <a:lvl5pPr indent="0" lvl="4" marL="0" algn="r">
              <a:lnSpc>
                <a:spcPct val="100000"/>
              </a:lnSpc>
              <a:spcBef>
                <a:spcPts val="0"/>
              </a:spcBef>
              <a:spcAft>
                <a:spcPts val="0"/>
              </a:spcAft>
              <a:buSzPts val="1800"/>
              <a:buNone/>
              <a:defRPr>
                <a:solidFill>
                  <a:srgbClr val="888888"/>
                </a:solidFill>
              </a:defRPr>
            </a:lvl5pPr>
            <a:lvl6pPr indent="0" lvl="5" marL="0" algn="r">
              <a:lnSpc>
                <a:spcPct val="100000"/>
              </a:lnSpc>
              <a:spcBef>
                <a:spcPts val="0"/>
              </a:spcBef>
              <a:spcAft>
                <a:spcPts val="0"/>
              </a:spcAft>
              <a:buSzPts val="1800"/>
              <a:buNone/>
              <a:defRPr>
                <a:solidFill>
                  <a:srgbClr val="888888"/>
                </a:solidFill>
              </a:defRPr>
            </a:lvl6pPr>
            <a:lvl7pPr indent="0" lvl="6" marL="0" algn="r">
              <a:lnSpc>
                <a:spcPct val="100000"/>
              </a:lnSpc>
              <a:spcBef>
                <a:spcPts val="0"/>
              </a:spcBef>
              <a:spcAft>
                <a:spcPts val="0"/>
              </a:spcAft>
              <a:buSzPts val="1800"/>
              <a:buNone/>
              <a:defRPr>
                <a:solidFill>
                  <a:srgbClr val="888888"/>
                </a:solidFill>
              </a:defRPr>
            </a:lvl7pPr>
            <a:lvl8pPr indent="0" lvl="7" marL="0" algn="r">
              <a:lnSpc>
                <a:spcPct val="100000"/>
              </a:lnSpc>
              <a:spcBef>
                <a:spcPts val="0"/>
              </a:spcBef>
              <a:spcAft>
                <a:spcPts val="0"/>
              </a:spcAft>
              <a:buSzPts val="1800"/>
              <a:buNone/>
              <a:defRPr>
                <a:solidFill>
                  <a:srgbClr val="888888"/>
                </a:solidFill>
              </a:defRPr>
            </a:lvl8pPr>
            <a:lvl9pPr indent="0" lvl="8" marL="0" algn="r">
              <a:lnSpc>
                <a:spcPct val="100000"/>
              </a:lnSpc>
              <a:spcBef>
                <a:spcPts val="0"/>
              </a:spcBef>
              <a:spcAft>
                <a:spcPts val="0"/>
              </a:spcAft>
              <a:buSzPts val="1800"/>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b="0" i="0" sz="1800" u="none" cap="none" strike="noStrike">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0" name="Shape 40"/>
        <p:cNvGrpSpPr/>
        <p:nvPr/>
      </p:nvGrpSpPr>
      <p:grpSpPr>
        <a:xfrm>
          <a:off x="0" y="0"/>
          <a:ext cx="0" cy="0"/>
          <a:chOff x="0" y="0"/>
          <a:chExt cx="0" cy="0"/>
        </a:xfrm>
      </p:grpSpPr>
      <p:sp>
        <p:nvSpPr>
          <p:cNvPr id="41" name="Google Shape;41;p11"/>
          <p:cNvSpPr txBox="1"/>
          <p:nvPr>
            <p:ph type="ctrTitle"/>
          </p:nvPr>
        </p:nvSpPr>
        <p:spPr>
          <a:xfrm>
            <a:off x="1333500" y="3149600"/>
            <a:ext cx="15113000" cy="2133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1"/>
          <p:cNvSpPr txBox="1"/>
          <p:nvPr>
            <p:ph idx="1" type="subTitle"/>
          </p:nvPr>
        </p:nvSpPr>
        <p:spPr>
          <a:xfrm>
            <a:off x="2667000" y="5689600"/>
            <a:ext cx="12446000" cy="2540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6" name="Shape 46"/>
        <p:cNvGrpSpPr/>
        <p:nvPr/>
      </p:nvGrpSpPr>
      <p:grpSpPr>
        <a:xfrm>
          <a:off x="0" y="0"/>
          <a:ext cx="0" cy="0"/>
          <a:chOff x="0" y="0"/>
          <a:chExt cx="0" cy="0"/>
        </a:xfrm>
      </p:grpSpPr>
      <p:sp>
        <p:nvSpPr>
          <p:cNvPr id="47" name="Google Shape;47;p12"/>
          <p:cNvSpPr txBox="1"/>
          <p:nvPr>
            <p:ph type="title"/>
          </p:nvPr>
        </p:nvSpPr>
        <p:spPr>
          <a:xfrm>
            <a:off x="1104900" y="1110660"/>
            <a:ext cx="6316980" cy="108203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900">
                <a:solidFill>
                  <a:srgbClr val="8ACC5E"/>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 type="body"/>
          </p:nvPr>
        </p:nvSpPr>
        <p:spPr>
          <a:xfrm>
            <a:off x="889000" y="2336800"/>
            <a:ext cx="7734300" cy="6705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9" name="Google Shape;49;p12"/>
          <p:cNvSpPr txBox="1"/>
          <p:nvPr>
            <p:ph idx="2" type="body"/>
          </p:nvPr>
        </p:nvSpPr>
        <p:spPr>
          <a:xfrm>
            <a:off x="9156700" y="2336800"/>
            <a:ext cx="7734300" cy="6705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12"/>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2"/>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3" name="Shape 53"/>
        <p:cNvGrpSpPr/>
        <p:nvPr/>
      </p:nvGrpSpPr>
      <p:grpSpPr>
        <a:xfrm>
          <a:off x="0" y="0"/>
          <a:ext cx="0" cy="0"/>
          <a:chOff x="0" y="0"/>
          <a:chExt cx="0" cy="0"/>
        </a:xfrm>
      </p:grpSpPr>
      <p:sp>
        <p:nvSpPr>
          <p:cNvPr id="54" name="Google Shape;54;p13"/>
          <p:cNvSpPr txBox="1"/>
          <p:nvPr>
            <p:ph type="title"/>
          </p:nvPr>
        </p:nvSpPr>
        <p:spPr>
          <a:xfrm>
            <a:off x="1104900" y="1110660"/>
            <a:ext cx="6316980" cy="108203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900">
                <a:solidFill>
                  <a:srgbClr val="8ACC5E"/>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3"/>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3"/>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1104900" y="1110660"/>
            <a:ext cx="6316980" cy="1082039"/>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6900" u="none" cap="none" strike="noStrike">
                <a:solidFill>
                  <a:srgbClr val="8ACC5E"/>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
          <p:cNvSpPr txBox="1"/>
          <p:nvPr>
            <p:ph idx="1" type="body"/>
          </p:nvPr>
        </p:nvSpPr>
        <p:spPr>
          <a:xfrm>
            <a:off x="1104900" y="2816193"/>
            <a:ext cx="8020050" cy="286639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1" i="0" sz="6900" u="none" cap="none" strike="noStrike">
                <a:solidFill>
                  <a:schemeClr val="dk1"/>
                </a:solidFill>
                <a:latin typeface="Tahoma"/>
                <a:ea typeface="Tahoma"/>
                <a:cs typeface="Tahoma"/>
                <a:sym typeface="Tahoma"/>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2" name="Google Shape;12;p8"/>
          <p:cNvSpPr txBox="1"/>
          <p:nvPr>
            <p:ph idx="11" type="ftr"/>
          </p:nvPr>
        </p:nvSpPr>
        <p:spPr>
          <a:xfrm>
            <a:off x="6045200" y="9448800"/>
            <a:ext cx="5689600" cy="5080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8"/>
          <p:cNvSpPr txBox="1"/>
          <p:nvPr>
            <p:ph idx="10" type="dt"/>
          </p:nvPr>
        </p:nvSpPr>
        <p:spPr>
          <a:xfrm>
            <a:off x="889000" y="9448800"/>
            <a:ext cx="4089400" cy="5080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8"/>
          <p:cNvSpPr txBox="1"/>
          <p:nvPr>
            <p:ph idx="12" type="sldNum"/>
          </p:nvPr>
        </p:nvSpPr>
        <p:spPr>
          <a:xfrm>
            <a:off x="12801601" y="9448800"/>
            <a:ext cx="4089400" cy="5080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0.png"/><Relationship Id="rId13" Type="http://schemas.openxmlformats.org/officeDocument/2006/relationships/image" Target="../media/image12.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png"/><Relationship Id="rId9" Type="http://schemas.openxmlformats.org/officeDocument/2006/relationships/image" Target="../media/image8.png"/><Relationship Id="rId15" Type="http://schemas.openxmlformats.org/officeDocument/2006/relationships/image" Target="../media/image14.png"/><Relationship Id="rId1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7.jpg"/><Relationship Id="rId4" Type="http://schemas.openxmlformats.org/officeDocument/2006/relationships/image" Target="../media/image15.png"/><Relationship Id="rId5" Type="http://schemas.openxmlformats.org/officeDocument/2006/relationships/hyperlink" Target="https://us02web.zoom.us/rec/share/Cn3wJs2Sa-OyEB4fFswlQlifNgmVemQb8NOMYAwwrxUlp46Dd1GdPh8btnWxju4A.JYQz5Evz71fyxUR8?startTime=1672326408000" TargetMode="External"/><Relationship Id="rId6" Type="http://schemas.openxmlformats.org/officeDocument/2006/relationships/hyperlink" Target="https://us02web.zoom.us/rec/share/Cn3wJs2Sa-OyEB4fFswlQlifNgmVemQb8NOMYAwwrxUlp46Dd1GdPh8btnWxju4A.JYQz5Evz71fyxUR8?startTime=1672326408000" TargetMode="External"/><Relationship Id="rId7" Type="http://schemas.openxmlformats.org/officeDocument/2006/relationships/hyperlink" Target="https://us02web.zoom.us/rec/share/Cn3wJs2Sa-OyEB4fFswlQlifNgmVemQb8NOMYAwwrxUlp46Dd1GdPh8btnWxju4A.JYQz5Evz71fyxUR8?startTime=167232640800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 name="Shape 62"/>
        <p:cNvGrpSpPr/>
        <p:nvPr/>
      </p:nvGrpSpPr>
      <p:grpSpPr>
        <a:xfrm>
          <a:off x="0" y="0"/>
          <a:ext cx="0" cy="0"/>
          <a:chOff x="0" y="0"/>
          <a:chExt cx="0" cy="0"/>
        </a:xfrm>
      </p:grpSpPr>
      <p:grpSp>
        <p:nvGrpSpPr>
          <p:cNvPr id="63" name="Google Shape;63;p1"/>
          <p:cNvGrpSpPr/>
          <p:nvPr/>
        </p:nvGrpSpPr>
        <p:grpSpPr>
          <a:xfrm>
            <a:off x="0" y="6362"/>
            <a:ext cx="17773650" cy="10147287"/>
            <a:chOff x="0" y="6362"/>
            <a:chExt cx="17773650" cy="10147287"/>
          </a:xfrm>
        </p:grpSpPr>
        <p:pic>
          <p:nvPicPr>
            <p:cNvPr id="64" name="Google Shape;64;p1"/>
            <p:cNvPicPr preferRelativeResize="0"/>
            <p:nvPr/>
          </p:nvPicPr>
          <p:blipFill rotWithShape="1">
            <a:blip r:embed="rId3">
              <a:alphaModFix/>
            </a:blip>
            <a:srcRect b="0" l="0" r="0" t="0"/>
            <a:stretch/>
          </p:blipFill>
          <p:spPr>
            <a:xfrm>
              <a:off x="6350" y="6362"/>
              <a:ext cx="17767300" cy="10147287"/>
            </a:xfrm>
            <a:prstGeom prst="rect">
              <a:avLst/>
            </a:prstGeom>
            <a:noFill/>
            <a:ln>
              <a:noFill/>
            </a:ln>
          </p:spPr>
        </p:pic>
        <p:sp>
          <p:nvSpPr>
            <p:cNvPr id="65" name="Google Shape;65;p1"/>
            <p:cNvSpPr/>
            <p:nvPr/>
          </p:nvSpPr>
          <p:spPr>
            <a:xfrm>
              <a:off x="0" y="3975099"/>
              <a:ext cx="17773650" cy="2940050"/>
            </a:xfrm>
            <a:custGeom>
              <a:rect b="b" l="l" r="r" t="t"/>
              <a:pathLst>
                <a:path extrusionOk="0" h="2940050" w="17773650">
                  <a:moveTo>
                    <a:pt x="17773650" y="0"/>
                  </a:moveTo>
                  <a:lnTo>
                    <a:pt x="0" y="0"/>
                  </a:lnTo>
                  <a:lnTo>
                    <a:pt x="0" y="2940050"/>
                  </a:lnTo>
                  <a:lnTo>
                    <a:pt x="17773650" y="2940050"/>
                  </a:lnTo>
                  <a:lnTo>
                    <a:pt x="1777365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6" name="Google Shape;66;p1"/>
          <p:cNvSpPr txBox="1"/>
          <p:nvPr/>
        </p:nvSpPr>
        <p:spPr>
          <a:xfrm>
            <a:off x="977900" y="4865357"/>
            <a:ext cx="5634355" cy="1275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8200"/>
              <a:buFont typeface="Arial"/>
              <a:buNone/>
            </a:pPr>
            <a:r>
              <a:rPr b="1" i="0" lang="es-CL" sz="8200" u="none" cap="none" strike="noStrike">
                <a:solidFill>
                  <a:srgbClr val="8ACC5E"/>
                </a:solidFill>
                <a:latin typeface="Tahoma"/>
                <a:ea typeface="Tahoma"/>
                <a:cs typeface="Tahoma"/>
                <a:sym typeface="Tahoma"/>
              </a:rPr>
              <a:t>AgenciaSE</a:t>
            </a:r>
            <a:endParaRPr b="0" i="0" sz="8200" u="none" cap="none" strike="noStrike">
              <a:solidFill>
                <a:schemeClr val="dk1"/>
              </a:solidFill>
              <a:latin typeface="Tahoma"/>
              <a:ea typeface="Tahoma"/>
              <a:cs typeface="Tahoma"/>
              <a:sym typeface="Tahoma"/>
            </a:endParaRPr>
          </a:p>
        </p:txBody>
      </p:sp>
      <p:sp>
        <p:nvSpPr>
          <p:cNvPr id="67" name="Google Shape;67;p1"/>
          <p:cNvSpPr txBox="1"/>
          <p:nvPr/>
        </p:nvSpPr>
        <p:spPr>
          <a:xfrm>
            <a:off x="8229599" y="5000622"/>
            <a:ext cx="4666127" cy="1013098"/>
          </a:xfrm>
          <a:prstGeom prst="rect">
            <a:avLst/>
          </a:prstGeom>
          <a:noFill/>
          <a:ln>
            <a:noFill/>
          </a:ln>
        </p:spPr>
        <p:txBody>
          <a:bodyPr anchorCtr="0" anchor="t" bIns="0" lIns="0" spcFirstLastPara="1" rIns="0" wrap="square" tIns="88900">
            <a:spAutoFit/>
          </a:bodyPr>
          <a:lstStyle/>
          <a:p>
            <a:pPr indent="0" lvl="0" marL="12700" marR="0" rtl="0" algn="l">
              <a:lnSpc>
                <a:spcPct val="100000"/>
              </a:lnSpc>
              <a:spcBef>
                <a:spcPts val="600"/>
              </a:spcBef>
              <a:spcAft>
                <a:spcPts val="0"/>
              </a:spcAft>
              <a:buClr>
                <a:srgbClr val="000000"/>
              </a:buClr>
              <a:buSzPts val="1500"/>
              <a:buFont typeface="Arial"/>
              <a:buNone/>
            </a:pPr>
            <a:r>
              <a:t/>
            </a:r>
            <a:endParaRPr b="1" i="0" sz="1500" u="none" cap="none" strike="noStrike">
              <a:solidFill>
                <a:schemeClr val="dk1"/>
              </a:solidFill>
              <a:latin typeface="Tahoma"/>
              <a:ea typeface="Tahoma"/>
              <a:cs typeface="Tahoma"/>
              <a:sym typeface="Tahoma"/>
            </a:endParaRPr>
          </a:p>
          <a:p>
            <a:pPr indent="0" lvl="0" marL="12700" marR="0" rtl="0" algn="l">
              <a:lnSpc>
                <a:spcPct val="100000"/>
              </a:lnSpc>
              <a:spcBef>
                <a:spcPts val="600"/>
              </a:spcBef>
              <a:spcAft>
                <a:spcPts val="0"/>
              </a:spcAft>
              <a:buClr>
                <a:srgbClr val="000000"/>
              </a:buClr>
              <a:buSzPts val="1500"/>
              <a:buFont typeface="Arial"/>
              <a:buNone/>
            </a:pPr>
            <a:r>
              <a:rPr b="1" i="0" lang="es-CL" sz="1500" u="none" cap="none" strike="noStrike">
                <a:solidFill>
                  <a:schemeClr val="dk1"/>
                </a:solidFill>
                <a:latin typeface="Lucida Sans"/>
                <a:ea typeface="Lucida Sans"/>
                <a:cs typeface="Lucida Sans"/>
                <a:sym typeface="Lucida Sans"/>
              </a:rPr>
              <a:t>Área de Ejecución de Energías Renovables </a:t>
            </a:r>
            <a:endParaRPr b="1" i="0" sz="1500" u="none" cap="none" strike="noStrike">
              <a:solidFill>
                <a:schemeClr val="dk1"/>
              </a:solidFill>
              <a:latin typeface="Lucida Sans"/>
              <a:ea typeface="Lucida Sans"/>
              <a:cs typeface="Lucida Sans"/>
              <a:sym typeface="Lucida Sans"/>
            </a:endParaRPr>
          </a:p>
          <a:p>
            <a:pPr indent="0" lvl="0" marL="12700" marR="0" rtl="0" algn="l">
              <a:lnSpc>
                <a:spcPct val="100000"/>
              </a:lnSpc>
              <a:spcBef>
                <a:spcPts val="600"/>
              </a:spcBef>
              <a:spcAft>
                <a:spcPts val="0"/>
              </a:spcAft>
              <a:buClr>
                <a:srgbClr val="000000"/>
              </a:buClr>
              <a:buSzPts val="1500"/>
              <a:buFont typeface="Arial"/>
              <a:buNone/>
            </a:pPr>
            <a:r>
              <a:rPr b="0" i="0" lang="es-CL" sz="1500" u="none" cap="none" strike="noStrike">
                <a:solidFill>
                  <a:schemeClr val="dk1"/>
                </a:solidFill>
                <a:latin typeface="Lucida Sans"/>
                <a:ea typeface="Lucida Sans"/>
                <a:cs typeface="Lucida Sans"/>
                <a:sym typeface="Lucida Sans"/>
              </a:rPr>
              <a:t>Agencia de Sostenibilidad Energética</a:t>
            </a:r>
            <a:endParaRPr b="0" i="0" sz="1500" u="none" cap="none" strike="noStrike">
              <a:solidFill>
                <a:schemeClr val="dk1"/>
              </a:solidFill>
              <a:latin typeface="Lucida Sans"/>
              <a:ea typeface="Lucida Sans"/>
              <a:cs typeface="Lucida Sans"/>
              <a:sym typeface="Lucida Sans"/>
            </a:endParaRPr>
          </a:p>
        </p:txBody>
      </p:sp>
      <p:grpSp>
        <p:nvGrpSpPr>
          <p:cNvPr id="68" name="Google Shape;68;p1"/>
          <p:cNvGrpSpPr/>
          <p:nvPr/>
        </p:nvGrpSpPr>
        <p:grpSpPr>
          <a:xfrm>
            <a:off x="6603999" y="6350"/>
            <a:ext cx="11176006" cy="7757025"/>
            <a:chOff x="6603999" y="6350"/>
            <a:chExt cx="11176006" cy="7757025"/>
          </a:xfrm>
        </p:grpSpPr>
        <p:sp>
          <p:nvSpPr>
            <p:cNvPr id="69" name="Google Shape;69;p1"/>
            <p:cNvSpPr/>
            <p:nvPr/>
          </p:nvSpPr>
          <p:spPr>
            <a:xfrm>
              <a:off x="15798805" y="5267190"/>
              <a:ext cx="1981200" cy="2496185"/>
            </a:xfrm>
            <a:custGeom>
              <a:rect b="b" l="l" r="r" t="t"/>
              <a:pathLst>
                <a:path extrusionOk="0" h="2496184" w="1981200">
                  <a:moveTo>
                    <a:pt x="1247902" y="2495816"/>
                  </a:moveTo>
                  <a:lnTo>
                    <a:pt x="1295695" y="2494913"/>
                  </a:lnTo>
                  <a:lnTo>
                    <a:pt x="1343039" y="2492226"/>
                  </a:lnTo>
                  <a:lnTo>
                    <a:pt x="1389902" y="2487788"/>
                  </a:lnTo>
                  <a:lnTo>
                    <a:pt x="1436251" y="2481631"/>
                  </a:lnTo>
                  <a:lnTo>
                    <a:pt x="1482054" y="2473788"/>
                  </a:lnTo>
                  <a:lnTo>
                    <a:pt x="1527277" y="2464290"/>
                  </a:lnTo>
                  <a:lnTo>
                    <a:pt x="1571888" y="2453172"/>
                  </a:lnTo>
                  <a:lnTo>
                    <a:pt x="1615856" y="2440465"/>
                  </a:lnTo>
                  <a:lnTo>
                    <a:pt x="1659146" y="2426202"/>
                  </a:lnTo>
                  <a:lnTo>
                    <a:pt x="1701727" y="2410415"/>
                  </a:lnTo>
                  <a:lnTo>
                    <a:pt x="1743566" y="2393138"/>
                  </a:lnTo>
                  <a:lnTo>
                    <a:pt x="1784631" y="2374402"/>
                  </a:lnTo>
                  <a:lnTo>
                    <a:pt x="1824888" y="2354241"/>
                  </a:lnTo>
                  <a:lnTo>
                    <a:pt x="1864306" y="2332686"/>
                  </a:lnTo>
                  <a:lnTo>
                    <a:pt x="1902852" y="2309770"/>
                  </a:lnTo>
                  <a:lnTo>
                    <a:pt x="1940493" y="2285527"/>
                  </a:lnTo>
                  <a:lnTo>
                    <a:pt x="1977196" y="2259988"/>
                  </a:lnTo>
                  <a:lnTo>
                    <a:pt x="1981195" y="2256989"/>
                  </a:lnTo>
                </a:path>
                <a:path extrusionOk="0" h="2496184" w="1981200">
                  <a:moveTo>
                    <a:pt x="1981195" y="238832"/>
                  </a:moveTo>
                  <a:lnTo>
                    <a:pt x="1940493" y="210293"/>
                  </a:lnTo>
                  <a:lnTo>
                    <a:pt x="1902852" y="186049"/>
                  </a:lnTo>
                  <a:lnTo>
                    <a:pt x="1864306" y="163133"/>
                  </a:lnTo>
                  <a:lnTo>
                    <a:pt x="1824888" y="141578"/>
                  </a:lnTo>
                  <a:lnTo>
                    <a:pt x="1784631" y="121416"/>
                  </a:lnTo>
                  <a:lnTo>
                    <a:pt x="1743566" y="102680"/>
                  </a:lnTo>
                  <a:lnTo>
                    <a:pt x="1701727" y="85402"/>
                  </a:lnTo>
                  <a:lnTo>
                    <a:pt x="1659146" y="69615"/>
                  </a:lnTo>
                  <a:lnTo>
                    <a:pt x="1615856" y="55352"/>
                  </a:lnTo>
                  <a:lnTo>
                    <a:pt x="1571888" y="42645"/>
                  </a:lnTo>
                  <a:lnTo>
                    <a:pt x="1527277" y="31526"/>
                  </a:lnTo>
                  <a:lnTo>
                    <a:pt x="1482054" y="22029"/>
                  </a:lnTo>
                  <a:lnTo>
                    <a:pt x="1436251" y="14185"/>
                  </a:lnTo>
                  <a:lnTo>
                    <a:pt x="1389902" y="8028"/>
                  </a:lnTo>
                  <a:lnTo>
                    <a:pt x="1343039" y="3589"/>
                  </a:lnTo>
                  <a:lnTo>
                    <a:pt x="1295695" y="902"/>
                  </a:lnTo>
                  <a:lnTo>
                    <a:pt x="1247902" y="0"/>
                  </a:lnTo>
                  <a:lnTo>
                    <a:pt x="1200108" y="902"/>
                  </a:lnTo>
                  <a:lnTo>
                    <a:pt x="1152764" y="3589"/>
                  </a:lnTo>
                  <a:lnTo>
                    <a:pt x="1105901" y="8028"/>
                  </a:lnTo>
                  <a:lnTo>
                    <a:pt x="1059552" y="14185"/>
                  </a:lnTo>
                  <a:lnTo>
                    <a:pt x="1013749" y="22029"/>
                  </a:lnTo>
                  <a:lnTo>
                    <a:pt x="968526" y="31526"/>
                  </a:lnTo>
                  <a:lnTo>
                    <a:pt x="923915" y="42645"/>
                  </a:lnTo>
                  <a:lnTo>
                    <a:pt x="879947" y="55352"/>
                  </a:lnTo>
                  <a:lnTo>
                    <a:pt x="836657" y="69615"/>
                  </a:lnTo>
                  <a:lnTo>
                    <a:pt x="794076" y="85402"/>
                  </a:lnTo>
                  <a:lnTo>
                    <a:pt x="752237" y="102680"/>
                  </a:lnTo>
                  <a:lnTo>
                    <a:pt x="711172" y="121416"/>
                  </a:lnTo>
                  <a:lnTo>
                    <a:pt x="670915" y="141578"/>
                  </a:lnTo>
                  <a:lnTo>
                    <a:pt x="631497" y="163133"/>
                  </a:lnTo>
                  <a:lnTo>
                    <a:pt x="592951" y="186049"/>
                  </a:lnTo>
                  <a:lnTo>
                    <a:pt x="555310" y="210293"/>
                  </a:lnTo>
                  <a:lnTo>
                    <a:pt x="518607" y="235833"/>
                  </a:lnTo>
                  <a:lnTo>
                    <a:pt x="482873" y="262635"/>
                  </a:lnTo>
                  <a:lnTo>
                    <a:pt x="448142" y="290668"/>
                  </a:lnTo>
                  <a:lnTo>
                    <a:pt x="414446" y="319899"/>
                  </a:lnTo>
                  <a:lnTo>
                    <a:pt x="381817" y="350295"/>
                  </a:lnTo>
                  <a:lnTo>
                    <a:pt x="350289" y="381824"/>
                  </a:lnTo>
                  <a:lnTo>
                    <a:pt x="319893" y="414453"/>
                  </a:lnTo>
                  <a:lnTo>
                    <a:pt x="290663" y="448149"/>
                  </a:lnTo>
                  <a:lnTo>
                    <a:pt x="262630" y="482881"/>
                  </a:lnTo>
                  <a:lnTo>
                    <a:pt x="235828" y="518615"/>
                  </a:lnTo>
                  <a:lnTo>
                    <a:pt x="210289" y="555319"/>
                  </a:lnTo>
                  <a:lnTo>
                    <a:pt x="186045" y="592960"/>
                  </a:lnTo>
                  <a:lnTo>
                    <a:pt x="163130" y="631506"/>
                  </a:lnTo>
                  <a:lnTo>
                    <a:pt x="141575" y="670925"/>
                  </a:lnTo>
                  <a:lnTo>
                    <a:pt x="121413" y="711182"/>
                  </a:lnTo>
                  <a:lnTo>
                    <a:pt x="102678" y="752247"/>
                  </a:lnTo>
                  <a:lnTo>
                    <a:pt x="85400" y="794087"/>
                  </a:lnTo>
                  <a:lnTo>
                    <a:pt x="69614" y="836668"/>
                  </a:lnTo>
                  <a:lnTo>
                    <a:pt x="55351" y="879959"/>
                  </a:lnTo>
                  <a:lnTo>
                    <a:pt x="42644" y="923926"/>
                  </a:lnTo>
                  <a:lnTo>
                    <a:pt x="31525" y="968538"/>
                  </a:lnTo>
                  <a:lnTo>
                    <a:pt x="22028" y="1013762"/>
                  </a:lnTo>
                  <a:lnTo>
                    <a:pt x="14185" y="1059564"/>
                  </a:lnTo>
                  <a:lnTo>
                    <a:pt x="8027" y="1105913"/>
                  </a:lnTo>
                  <a:lnTo>
                    <a:pt x="3589" y="1152776"/>
                  </a:lnTo>
                  <a:lnTo>
                    <a:pt x="902" y="1200121"/>
                  </a:lnTo>
                  <a:lnTo>
                    <a:pt x="0" y="1247914"/>
                  </a:lnTo>
                  <a:lnTo>
                    <a:pt x="902" y="1295707"/>
                  </a:lnTo>
                  <a:lnTo>
                    <a:pt x="3589" y="1343052"/>
                  </a:lnTo>
                  <a:lnTo>
                    <a:pt x="8027" y="1389915"/>
                  </a:lnTo>
                  <a:lnTo>
                    <a:pt x="14185" y="1436264"/>
                  </a:lnTo>
                  <a:lnTo>
                    <a:pt x="22028" y="1482066"/>
                  </a:lnTo>
                  <a:lnTo>
                    <a:pt x="31525" y="1527289"/>
                  </a:lnTo>
                  <a:lnTo>
                    <a:pt x="42644" y="1571901"/>
                  </a:lnTo>
                  <a:lnTo>
                    <a:pt x="55351" y="1615868"/>
                  </a:lnTo>
                  <a:lnTo>
                    <a:pt x="69614" y="1659159"/>
                  </a:lnTo>
                  <a:lnTo>
                    <a:pt x="85400" y="1701740"/>
                  </a:lnTo>
                  <a:lnTo>
                    <a:pt x="102678" y="1743579"/>
                  </a:lnTo>
                  <a:lnTo>
                    <a:pt x="121413" y="1784644"/>
                  </a:lnTo>
                  <a:lnTo>
                    <a:pt x="141575" y="1824901"/>
                  </a:lnTo>
                  <a:lnTo>
                    <a:pt x="163130" y="1864319"/>
                  </a:lnTo>
                  <a:lnTo>
                    <a:pt x="186045" y="1902865"/>
                  </a:lnTo>
                  <a:lnTo>
                    <a:pt x="210289" y="1940505"/>
                  </a:lnTo>
                  <a:lnTo>
                    <a:pt x="235828" y="1977209"/>
                  </a:lnTo>
                  <a:lnTo>
                    <a:pt x="262630" y="2012943"/>
                  </a:lnTo>
                  <a:lnTo>
                    <a:pt x="290663" y="2047674"/>
                  </a:lnTo>
                  <a:lnTo>
                    <a:pt x="319893" y="2081370"/>
                  </a:lnTo>
                  <a:lnTo>
                    <a:pt x="350289" y="2113998"/>
                  </a:lnTo>
                  <a:lnTo>
                    <a:pt x="381817" y="2145527"/>
                  </a:lnTo>
                  <a:lnTo>
                    <a:pt x="414446" y="2175923"/>
                  </a:lnTo>
                  <a:lnTo>
                    <a:pt x="448142" y="2205153"/>
                  </a:lnTo>
                  <a:lnTo>
                    <a:pt x="482873" y="2233185"/>
                  </a:lnTo>
                  <a:lnTo>
                    <a:pt x="518607" y="2259988"/>
                  </a:lnTo>
                  <a:lnTo>
                    <a:pt x="555310" y="2285527"/>
                  </a:lnTo>
                  <a:lnTo>
                    <a:pt x="592951" y="2309770"/>
                  </a:lnTo>
                  <a:lnTo>
                    <a:pt x="631497" y="2332686"/>
                  </a:lnTo>
                  <a:lnTo>
                    <a:pt x="670915" y="2354241"/>
                  </a:lnTo>
                  <a:lnTo>
                    <a:pt x="711172" y="2374402"/>
                  </a:lnTo>
                  <a:lnTo>
                    <a:pt x="752237" y="2393138"/>
                  </a:lnTo>
                  <a:lnTo>
                    <a:pt x="794076" y="2410415"/>
                  </a:lnTo>
                  <a:lnTo>
                    <a:pt x="836657" y="2426202"/>
                  </a:lnTo>
                  <a:lnTo>
                    <a:pt x="879947" y="2440465"/>
                  </a:lnTo>
                  <a:lnTo>
                    <a:pt x="923915" y="2453172"/>
                  </a:lnTo>
                  <a:lnTo>
                    <a:pt x="968526" y="2464290"/>
                  </a:lnTo>
                  <a:lnTo>
                    <a:pt x="1013749" y="2473788"/>
                  </a:lnTo>
                  <a:lnTo>
                    <a:pt x="1059552" y="2481631"/>
                  </a:lnTo>
                  <a:lnTo>
                    <a:pt x="1105901" y="2487788"/>
                  </a:lnTo>
                  <a:lnTo>
                    <a:pt x="1152764" y="2492226"/>
                  </a:lnTo>
                  <a:lnTo>
                    <a:pt x="1200108" y="2494913"/>
                  </a:lnTo>
                  <a:lnTo>
                    <a:pt x="1247902" y="2495816"/>
                  </a:lnTo>
                </a:path>
              </a:pathLst>
            </a:custGeom>
            <a:noFill/>
            <a:ln cap="flat" cmpd="sng" w="762000">
              <a:solidFill>
                <a:srgbClr val="E5E4E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0" name="Google Shape;70;p1"/>
            <p:cNvPicPr preferRelativeResize="0"/>
            <p:nvPr/>
          </p:nvPicPr>
          <p:blipFill rotWithShape="1">
            <a:blip r:embed="rId4">
              <a:alphaModFix/>
            </a:blip>
            <a:srcRect b="0" l="0" r="0" t="0"/>
            <a:stretch/>
          </p:blipFill>
          <p:spPr>
            <a:xfrm>
              <a:off x="6603999" y="6350"/>
              <a:ext cx="11169650" cy="3968750"/>
            </a:xfrm>
            <a:prstGeom prst="rect">
              <a:avLst/>
            </a:prstGeom>
            <a:noFill/>
            <a:ln>
              <a:noFill/>
            </a:ln>
          </p:spPr>
        </p:pic>
        <p:sp>
          <p:nvSpPr>
            <p:cNvPr id="71" name="Google Shape;71;p1"/>
            <p:cNvSpPr/>
            <p:nvPr/>
          </p:nvSpPr>
          <p:spPr>
            <a:xfrm>
              <a:off x="13987209" y="1545141"/>
              <a:ext cx="748665" cy="548640"/>
            </a:xfrm>
            <a:custGeom>
              <a:rect b="b" l="l" r="r" t="t"/>
              <a:pathLst>
                <a:path extrusionOk="0" h="548639" w="748665">
                  <a:moveTo>
                    <a:pt x="638174" y="0"/>
                  </a:moveTo>
                  <a:lnTo>
                    <a:pt x="600637" y="54893"/>
                  </a:lnTo>
                  <a:lnTo>
                    <a:pt x="559833" y="101266"/>
                  </a:lnTo>
                  <a:lnTo>
                    <a:pt x="516855" y="139817"/>
                  </a:lnTo>
                  <a:lnTo>
                    <a:pt x="472792" y="171247"/>
                  </a:lnTo>
                  <a:lnTo>
                    <a:pt x="428738" y="196255"/>
                  </a:lnTo>
                  <a:lnTo>
                    <a:pt x="385783" y="215541"/>
                  </a:lnTo>
                  <a:lnTo>
                    <a:pt x="345020" y="229805"/>
                  </a:lnTo>
                  <a:lnTo>
                    <a:pt x="307538" y="239747"/>
                  </a:lnTo>
                  <a:lnTo>
                    <a:pt x="246789" y="249461"/>
                  </a:lnTo>
                  <a:lnTo>
                    <a:pt x="220535" y="250659"/>
                  </a:lnTo>
                  <a:lnTo>
                    <a:pt x="213702" y="250443"/>
                  </a:lnTo>
                  <a:lnTo>
                    <a:pt x="164755" y="244408"/>
                  </a:lnTo>
                  <a:lnTo>
                    <a:pt x="119875" y="228028"/>
                  </a:lnTo>
                  <a:lnTo>
                    <a:pt x="71099" y="194748"/>
                  </a:lnTo>
                  <a:lnTo>
                    <a:pt x="33197" y="149605"/>
                  </a:lnTo>
                  <a:lnTo>
                    <a:pt x="8855" y="95964"/>
                  </a:lnTo>
                  <a:lnTo>
                    <a:pt x="0" y="35750"/>
                  </a:lnTo>
                  <a:lnTo>
                    <a:pt x="3086" y="277678"/>
                  </a:lnTo>
                  <a:lnTo>
                    <a:pt x="85101" y="435833"/>
                  </a:lnTo>
                  <a:lnTo>
                    <a:pt x="181581" y="522048"/>
                  </a:lnTo>
                  <a:lnTo>
                    <a:pt x="228066" y="548157"/>
                  </a:lnTo>
                  <a:lnTo>
                    <a:pt x="267233" y="443839"/>
                  </a:lnTo>
                  <a:lnTo>
                    <a:pt x="347436" y="473671"/>
                  </a:lnTo>
                  <a:lnTo>
                    <a:pt x="415548" y="486068"/>
                  </a:lnTo>
                  <a:lnTo>
                    <a:pt x="462827" y="488229"/>
                  </a:lnTo>
                  <a:lnTo>
                    <a:pt x="480529" y="487349"/>
                  </a:lnTo>
                  <a:lnTo>
                    <a:pt x="461873" y="360578"/>
                  </a:lnTo>
                  <a:lnTo>
                    <a:pt x="548821" y="346099"/>
                  </a:lnTo>
                  <a:lnTo>
                    <a:pt x="616629" y="322283"/>
                  </a:lnTo>
                  <a:lnTo>
                    <a:pt x="660691" y="300011"/>
                  </a:lnTo>
                  <a:lnTo>
                    <a:pt x="676401" y="290169"/>
                  </a:lnTo>
                  <a:lnTo>
                    <a:pt x="599465" y="197129"/>
                  </a:lnTo>
                  <a:lnTo>
                    <a:pt x="666305" y="145346"/>
                  </a:lnTo>
                  <a:lnTo>
                    <a:pt x="712609" y="95553"/>
                  </a:lnTo>
                  <a:lnTo>
                    <a:pt x="739540" y="58092"/>
                  </a:lnTo>
                  <a:lnTo>
                    <a:pt x="748258" y="43306"/>
                  </a:lnTo>
                  <a:lnTo>
                    <a:pt x="638174" y="0"/>
                  </a:lnTo>
                  <a:close/>
                </a:path>
              </a:pathLst>
            </a:custGeom>
            <a:solidFill>
              <a:srgbClr val="0065A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2" name="Google Shape;72;p1"/>
            <p:cNvSpPr/>
            <p:nvPr/>
          </p:nvSpPr>
          <p:spPr>
            <a:xfrm>
              <a:off x="13705748" y="1390877"/>
              <a:ext cx="332740" cy="653415"/>
            </a:xfrm>
            <a:custGeom>
              <a:rect b="b" l="l" r="r" t="t"/>
              <a:pathLst>
                <a:path extrusionOk="0" h="653414" w="332740">
                  <a:moveTo>
                    <a:pt x="332295" y="0"/>
                  </a:moveTo>
                  <a:lnTo>
                    <a:pt x="128758" y="116125"/>
                  </a:lnTo>
                  <a:lnTo>
                    <a:pt x="31378" y="265841"/>
                  </a:lnTo>
                  <a:lnTo>
                    <a:pt x="1382" y="395219"/>
                  </a:lnTo>
                  <a:lnTo>
                    <a:pt x="0" y="450329"/>
                  </a:lnTo>
                  <a:lnTo>
                    <a:pt x="119278" y="435483"/>
                  </a:lnTo>
                  <a:lnTo>
                    <a:pt x="135954" y="524851"/>
                  </a:lnTo>
                  <a:lnTo>
                    <a:pt x="162883" y="593564"/>
                  </a:lnTo>
                  <a:lnTo>
                    <a:pt x="187936" y="637681"/>
                  </a:lnTo>
                  <a:lnTo>
                    <a:pt x="198983" y="653262"/>
                  </a:lnTo>
                  <a:lnTo>
                    <a:pt x="296672" y="575919"/>
                  </a:lnTo>
                  <a:lnTo>
                    <a:pt x="259695" y="522089"/>
                  </a:lnTo>
                  <a:lnTo>
                    <a:pt x="233992" y="465540"/>
                  </a:lnTo>
                  <a:lnTo>
                    <a:pt x="218040" y="407733"/>
                  </a:lnTo>
                  <a:lnTo>
                    <a:pt x="210320" y="350125"/>
                  </a:lnTo>
                  <a:lnTo>
                    <a:pt x="209313" y="294175"/>
                  </a:lnTo>
                  <a:lnTo>
                    <a:pt x="213498" y="241341"/>
                  </a:lnTo>
                  <a:lnTo>
                    <a:pt x="221355" y="193081"/>
                  </a:lnTo>
                  <a:lnTo>
                    <a:pt x="231364" y="150854"/>
                  </a:lnTo>
                  <a:lnTo>
                    <a:pt x="251759" y="90333"/>
                  </a:lnTo>
                  <a:lnTo>
                    <a:pt x="273839" y="52999"/>
                  </a:lnTo>
                  <a:lnTo>
                    <a:pt x="310638" y="15283"/>
                  </a:lnTo>
                  <a:lnTo>
                    <a:pt x="332295" y="0"/>
                  </a:lnTo>
                  <a:close/>
                </a:path>
              </a:pathLst>
            </a:custGeom>
            <a:solidFill>
              <a:srgbClr val="FCC6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 name="Google Shape;73;p1"/>
            <p:cNvSpPr/>
            <p:nvPr/>
          </p:nvSpPr>
          <p:spPr>
            <a:xfrm>
              <a:off x="14286431" y="1083586"/>
              <a:ext cx="370205" cy="637540"/>
            </a:xfrm>
            <a:custGeom>
              <a:rect b="b" l="l" r="r" t="t"/>
              <a:pathLst>
                <a:path extrusionOk="0" h="637539" w="370205">
                  <a:moveTo>
                    <a:pt x="187109" y="0"/>
                  </a:moveTo>
                  <a:lnTo>
                    <a:pt x="93179" y="58978"/>
                  </a:lnTo>
                  <a:lnTo>
                    <a:pt x="122065" y="119368"/>
                  </a:lnTo>
                  <a:lnTo>
                    <a:pt x="141233" y="178754"/>
                  </a:lnTo>
                  <a:lnTo>
                    <a:pt x="151961" y="236462"/>
                  </a:lnTo>
                  <a:lnTo>
                    <a:pt x="155524" y="291820"/>
                  </a:lnTo>
                  <a:lnTo>
                    <a:pt x="153200" y="344154"/>
                  </a:lnTo>
                  <a:lnTo>
                    <a:pt x="146264" y="392791"/>
                  </a:lnTo>
                  <a:lnTo>
                    <a:pt x="135993" y="437059"/>
                  </a:lnTo>
                  <a:lnTo>
                    <a:pt x="123663" y="476283"/>
                  </a:lnTo>
                  <a:lnTo>
                    <a:pt x="97933" y="536911"/>
                  </a:lnTo>
                  <a:lnTo>
                    <a:pt x="62752" y="589818"/>
                  </a:lnTo>
                  <a:lnTo>
                    <a:pt x="22881" y="624112"/>
                  </a:lnTo>
                  <a:lnTo>
                    <a:pt x="0" y="637438"/>
                  </a:lnTo>
                  <a:lnTo>
                    <a:pt x="212851" y="539392"/>
                  </a:lnTo>
                  <a:lnTo>
                    <a:pt x="322849" y="398678"/>
                  </a:lnTo>
                  <a:lnTo>
                    <a:pt x="363949" y="272385"/>
                  </a:lnTo>
                  <a:lnTo>
                    <a:pt x="370103" y="217601"/>
                  </a:lnTo>
                  <a:lnTo>
                    <a:pt x="249059" y="222059"/>
                  </a:lnTo>
                  <a:lnTo>
                    <a:pt x="239594" y="132241"/>
                  </a:lnTo>
                  <a:lnTo>
                    <a:pt x="218274" y="62033"/>
                  </a:lnTo>
                  <a:lnTo>
                    <a:pt x="196860" y="16323"/>
                  </a:lnTo>
                  <a:lnTo>
                    <a:pt x="187109" y="0"/>
                  </a:lnTo>
                  <a:close/>
                </a:path>
              </a:pathLst>
            </a:custGeom>
            <a:solidFill>
              <a:srgbClr val="92C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 name="Google Shape;74;p1"/>
            <p:cNvSpPr/>
            <p:nvPr/>
          </p:nvSpPr>
          <p:spPr>
            <a:xfrm>
              <a:off x="13614396" y="1003300"/>
              <a:ext cx="755650" cy="570865"/>
            </a:xfrm>
            <a:custGeom>
              <a:rect b="b" l="l" r="r" t="t"/>
              <a:pathLst>
                <a:path extrusionOk="0" h="570865" w="755650">
                  <a:moveTo>
                    <a:pt x="292546" y="82091"/>
                  </a:moveTo>
                  <a:lnTo>
                    <a:pt x="276402" y="83032"/>
                  </a:lnTo>
                  <a:lnTo>
                    <a:pt x="296583" y="202653"/>
                  </a:lnTo>
                  <a:lnTo>
                    <a:pt x="212439" y="217931"/>
                  </a:lnTo>
                  <a:lnTo>
                    <a:pt x="147791" y="242750"/>
                  </a:lnTo>
                  <a:lnTo>
                    <a:pt x="106311" y="265879"/>
                  </a:lnTo>
                  <a:lnTo>
                    <a:pt x="91668" y="276085"/>
                  </a:lnTo>
                  <a:lnTo>
                    <a:pt x="158902" y="357822"/>
                  </a:lnTo>
                  <a:lnTo>
                    <a:pt x="87107" y="411211"/>
                  </a:lnTo>
                  <a:lnTo>
                    <a:pt x="37703" y="463734"/>
                  </a:lnTo>
                  <a:lnTo>
                    <a:pt x="9172" y="503769"/>
                  </a:lnTo>
                  <a:lnTo>
                    <a:pt x="0" y="519696"/>
                  </a:lnTo>
                  <a:lnTo>
                    <a:pt x="107391" y="570255"/>
                  </a:lnTo>
                  <a:lnTo>
                    <a:pt x="144244" y="509753"/>
                  </a:lnTo>
                  <a:lnTo>
                    <a:pt x="185902" y="459452"/>
                  </a:lnTo>
                  <a:lnTo>
                    <a:pt x="230856" y="418408"/>
                  </a:lnTo>
                  <a:lnTo>
                    <a:pt x="277595" y="385680"/>
                  </a:lnTo>
                  <a:lnTo>
                    <a:pt x="324610" y="360323"/>
                  </a:lnTo>
                  <a:lnTo>
                    <a:pt x="370391" y="341396"/>
                  </a:lnTo>
                  <a:lnTo>
                    <a:pt x="413428" y="327955"/>
                  </a:lnTo>
                  <a:lnTo>
                    <a:pt x="452211" y="319057"/>
                  </a:lnTo>
                  <a:lnTo>
                    <a:pt x="510976" y="311121"/>
                  </a:lnTo>
                  <a:lnTo>
                    <a:pt x="527938" y="310197"/>
                  </a:lnTo>
                  <a:lnTo>
                    <a:pt x="528307" y="310197"/>
                  </a:lnTo>
                  <a:lnTo>
                    <a:pt x="528459" y="310172"/>
                  </a:lnTo>
                  <a:lnTo>
                    <a:pt x="529437" y="310146"/>
                  </a:lnTo>
                  <a:lnTo>
                    <a:pt x="752377" y="310146"/>
                  </a:lnTo>
                  <a:lnTo>
                    <a:pt x="751972" y="275745"/>
                  </a:lnTo>
                  <a:lnTo>
                    <a:pt x="668111" y="118211"/>
                  </a:lnTo>
                  <a:lnTo>
                    <a:pt x="474383" y="118211"/>
                  </a:lnTo>
                  <a:lnTo>
                    <a:pt x="399075" y="93399"/>
                  </a:lnTo>
                  <a:lnTo>
                    <a:pt x="335949" y="83453"/>
                  </a:lnTo>
                  <a:lnTo>
                    <a:pt x="292546" y="82091"/>
                  </a:lnTo>
                  <a:close/>
                </a:path>
                <a:path extrusionOk="0" h="570865" w="755650">
                  <a:moveTo>
                    <a:pt x="754793" y="515141"/>
                  </a:moveTo>
                  <a:lnTo>
                    <a:pt x="754976" y="530682"/>
                  </a:lnTo>
                  <a:lnTo>
                    <a:pt x="755046" y="519696"/>
                  </a:lnTo>
                  <a:lnTo>
                    <a:pt x="754824" y="515429"/>
                  </a:lnTo>
                  <a:lnTo>
                    <a:pt x="754793" y="515141"/>
                  </a:lnTo>
                  <a:close/>
                </a:path>
                <a:path extrusionOk="0" h="570865" w="755650">
                  <a:moveTo>
                    <a:pt x="753668" y="419696"/>
                  </a:moveTo>
                  <a:lnTo>
                    <a:pt x="727278" y="419696"/>
                  </a:lnTo>
                  <a:lnTo>
                    <a:pt x="738118" y="441750"/>
                  </a:lnTo>
                  <a:lnTo>
                    <a:pt x="746452" y="465158"/>
                  </a:lnTo>
                  <a:lnTo>
                    <a:pt x="752084" y="489768"/>
                  </a:lnTo>
                  <a:lnTo>
                    <a:pt x="754793" y="515141"/>
                  </a:lnTo>
                  <a:lnTo>
                    <a:pt x="753668" y="419696"/>
                  </a:lnTo>
                  <a:close/>
                </a:path>
                <a:path extrusionOk="0" h="570865" w="755650">
                  <a:moveTo>
                    <a:pt x="752377" y="310146"/>
                  </a:moveTo>
                  <a:lnTo>
                    <a:pt x="529437" y="310146"/>
                  </a:lnTo>
                  <a:lnTo>
                    <a:pt x="560050" y="312371"/>
                  </a:lnTo>
                  <a:lnTo>
                    <a:pt x="587273" y="316355"/>
                  </a:lnTo>
                  <a:lnTo>
                    <a:pt x="636346" y="332994"/>
                  </a:lnTo>
                  <a:lnTo>
                    <a:pt x="688193" y="369581"/>
                  </a:lnTo>
                  <a:lnTo>
                    <a:pt x="727278" y="419722"/>
                  </a:lnTo>
                  <a:lnTo>
                    <a:pt x="753668" y="419696"/>
                  </a:lnTo>
                  <a:lnTo>
                    <a:pt x="752377" y="310146"/>
                  </a:lnTo>
                  <a:close/>
                </a:path>
                <a:path extrusionOk="0" h="570865" w="755650">
                  <a:moveTo>
                    <a:pt x="513308" y="0"/>
                  </a:moveTo>
                  <a:lnTo>
                    <a:pt x="474383" y="118211"/>
                  </a:lnTo>
                  <a:lnTo>
                    <a:pt x="668111" y="118211"/>
                  </a:lnTo>
                  <a:lnTo>
                    <a:pt x="665037" y="112436"/>
                  </a:lnTo>
                  <a:lnTo>
                    <a:pt x="562654" y="25579"/>
                  </a:lnTo>
                  <a:lnTo>
                    <a:pt x="513308" y="0"/>
                  </a:lnTo>
                  <a:close/>
                </a:path>
              </a:pathLst>
            </a:custGeom>
            <a:solidFill>
              <a:srgbClr val="E5422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5" name="Google Shape;75;p1"/>
            <p:cNvPicPr preferRelativeResize="0"/>
            <p:nvPr/>
          </p:nvPicPr>
          <p:blipFill rotWithShape="1">
            <a:blip r:embed="rId5">
              <a:alphaModFix/>
            </a:blip>
            <a:srcRect b="0" l="0" r="0" t="0"/>
            <a:stretch/>
          </p:blipFill>
          <p:spPr>
            <a:xfrm>
              <a:off x="15973615" y="1093442"/>
              <a:ext cx="144132" cy="214566"/>
            </a:xfrm>
            <a:prstGeom prst="rect">
              <a:avLst/>
            </a:prstGeom>
            <a:noFill/>
            <a:ln>
              <a:noFill/>
            </a:ln>
          </p:spPr>
        </p:pic>
        <p:pic>
          <p:nvPicPr>
            <p:cNvPr id="76" name="Google Shape;76;p1"/>
            <p:cNvPicPr preferRelativeResize="0"/>
            <p:nvPr/>
          </p:nvPicPr>
          <p:blipFill rotWithShape="1">
            <a:blip r:embed="rId6">
              <a:alphaModFix/>
            </a:blip>
            <a:srcRect b="0" l="0" r="0" t="0"/>
            <a:stretch/>
          </p:blipFill>
          <p:spPr>
            <a:xfrm>
              <a:off x="16140090" y="1151155"/>
              <a:ext cx="137388" cy="156552"/>
            </a:xfrm>
            <a:prstGeom prst="rect">
              <a:avLst/>
            </a:prstGeom>
            <a:noFill/>
            <a:ln>
              <a:noFill/>
            </a:ln>
          </p:spPr>
        </p:pic>
        <p:pic>
          <p:nvPicPr>
            <p:cNvPr id="77" name="Google Shape;77;p1"/>
            <p:cNvPicPr preferRelativeResize="0"/>
            <p:nvPr/>
          </p:nvPicPr>
          <p:blipFill rotWithShape="1">
            <a:blip r:embed="rId7">
              <a:alphaModFix/>
            </a:blip>
            <a:srcRect b="0" l="0" r="0" t="0"/>
            <a:stretch/>
          </p:blipFill>
          <p:spPr>
            <a:xfrm>
              <a:off x="14865586" y="1092832"/>
              <a:ext cx="1180565" cy="532961"/>
            </a:xfrm>
            <a:prstGeom prst="rect">
              <a:avLst/>
            </a:prstGeom>
            <a:noFill/>
            <a:ln>
              <a:noFill/>
            </a:ln>
          </p:spPr>
        </p:pic>
        <p:sp>
          <p:nvSpPr>
            <p:cNvPr id="78" name="Google Shape;78;p1"/>
            <p:cNvSpPr/>
            <p:nvPr/>
          </p:nvSpPr>
          <p:spPr>
            <a:xfrm>
              <a:off x="16079813" y="1411337"/>
              <a:ext cx="88900" cy="211454"/>
            </a:xfrm>
            <a:custGeom>
              <a:rect b="b" l="l" r="r" t="t"/>
              <a:pathLst>
                <a:path extrusionOk="0" h="211455" w="88900">
                  <a:moveTo>
                    <a:pt x="23253" y="5080"/>
                  </a:moveTo>
                  <a:lnTo>
                    <a:pt x="20320" y="5080"/>
                  </a:lnTo>
                  <a:lnTo>
                    <a:pt x="20320" y="0"/>
                  </a:lnTo>
                  <a:lnTo>
                    <a:pt x="0" y="0"/>
                  </a:lnTo>
                  <a:lnTo>
                    <a:pt x="0" y="5080"/>
                  </a:lnTo>
                  <a:lnTo>
                    <a:pt x="0" y="16510"/>
                  </a:lnTo>
                  <a:lnTo>
                    <a:pt x="0" y="210820"/>
                  </a:lnTo>
                  <a:lnTo>
                    <a:pt x="23253" y="210820"/>
                  </a:lnTo>
                  <a:lnTo>
                    <a:pt x="23253" y="16510"/>
                  </a:lnTo>
                  <a:lnTo>
                    <a:pt x="23253" y="5080"/>
                  </a:lnTo>
                  <a:close/>
                </a:path>
                <a:path extrusionOk="0" h="211455" w="88900">
                  <a:moveTo>
                    <a:pt x="84467" y="65887"/>
                  </a:moveTo>
                  <a:lnTo>
                    <a:pt x="78854" y="60337"/>
                  </a:lnTo>
                  <a:lnTo>
                    <a:pt x="61201" y="60337"/>
                  </a:lnTo>
                  <a:lnTo>
                    <a:pt x="61201" y="211442"/>
                  </a:lnTo>
                  <a:lnTo>
                    <a:pt x="84467" y="211442"/>
                  </a:lnTo>
                  <a:lnTo>
                    <a:pt x="84467" y="65887"/>
                  </a:lnTo>
                  <a:close/>
                </a:path>
                <a:path extrusionOk="0" h="211455" w="88900">
                  <a:moveTo>
                    <a:pt x="88747" y="7747"/>
                  </a:moveTo>
                  <a:lnTo>
                    <a:pt x="83439" y="2921"/>
                  </a:lnTo>
                  <a:lnTo>
                    <a:pt x="62217" y="2921"/>
                  </a:lnTo>
                  <a:lnTo>
                    <a:pt x="57035" y="7747"/>
                  </a:lnTo>
                  <a:lnTo>
                    <a:pt x="56921" y="27393"/>
                  </a:lnTo>
                  <a:lnTo>
                    <a:pt x="62217" y="32232"/>
                  </a:lnTo>
                  <a:lnTo>
                    <a:pt x="83439" y="32232"/>
                  </a:lnTo>
                  <a:lnTo>
                    <a:pt x="88633" y="27393"/>
                  </a:lnTo>
                  <a:lnTo>
                    <a:pt x="88747" y="7747"/>
                  </a:lnTo>
                  <a:close/>
                </a:path>
              </a:pathLst>
            </a:custGeom>
            <a:solidFill>
              <a:srgbClr val="57575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9" name="Google Shape;79;p1"/>
            <p:cNvPicPr preferRelativeResize="0"/>
            <p:nvPr/>
          </p:nvPicPr>
          <p:blipFill rotWithShape="1">
            <a:blip r:embed="rId8">
              <a:alphaModFix/>
            </a:blip>
            <a:srcRect b="0" l="0" r="0" t="0"/>
            <a:stretch/>
          </p:blipFill>
          <p:spPr>
            <a:xfrm>
              <a:off x="16193033" y="1411229"/>
              <a:ext cx="296221" cy="214566"/>
            </a:xfrm>
            <a:prstGeom prst="rect">
              <a:avLst/>
            </a:prstGeom>
            <a:noFill/>
            <a:ln>
              <a:noFill/>
            </a:ln>
          </p:spPr>
        </p:pic>
        <p:pic>
          <p:nvPicPr>
            <p:cNvPr id="80" name="Google Shape;80;p1"/>
            <p:cNvPicPr preferRelativeResize="0"/>
            <p:nvPr/>
          </p:nvPicPr>
          <p:blipFill rotWithShape="1">
            <a:blip r:embed="rId9">
              <a:alphaModFix/>
            </a:blip>
            <a:srcRect b="0" l="0" r="0" t="0"/>
            <a:stretch/>
          </p:blipFill>
          <p:spPr>
            <a:xfrm>
              <a:off x="16511579" y="1411229"/>
              <a:ext cx="144132" cy="214566"/>
            </a:xfrm>
            <a:prstGeom prst="rect">
              <a:avLst/>
            </a:prstGeom>
            <a:noFill/>
            <a:ln>
              <a:noFill/>
            </a:ln>
          </p:spPr>
        </p:pic>
        <p:pic>
          <p:nvPicPr>
            <p:cNvPr id="81" name="Google Shape;81;p1"/>
            <p:cNvPicPr preferRelativeResize="0"/>
            <p:nvPr/>
          </p:nvPicPr>
          <p:blipFill rotWithShape="1">
            <a:blip r:embed="rId10">
              <a:alphaModFix/>
            </a:blip>
            <a:srcRect b="0" l="0" r="0" t="0"/>
            <a:stretch/>
          </p:blipFill>
          <p:spPr>
            <a:xfrm>
              <a:off x="15051341" y="1786741"/>
              <a:ext cx="134340" cy="153822"/>
            </a:xfrm>
            <a:prstGeom prst="rect">
              <a:avLst/>
            </a:prstGeom>
            <a:noFill/>
            <a:ln>
              <a:noFill/>
            </a:ln>
          </p:spPr>
        </p:pic>
        <p:pic>
          <p:nvPicPr>
            <p:cNvPr id="82" name="Google Shape;82;p1"/>
            <p:cNvPicPr preferRelativeResize="0"/>
            <p:nvPr/>
          </p:nvPicPr>
          <p:blipFill rotWithShape="1">
            <a:blip r:embed="rId11">
              <a:alphaModFix/>
            </a:blip>
            <a:srcRect b="0" l="0" r="0" t="0"/>
            <a:stretch/>
          </p:blipFill>
          <p:spPr>
            <a:xfrm>
              <a:off x="14890075" y="1729027"/>
              <a:ext cx="141681" cy="211543"/>
            </a:xfrm>
            <a:prstGeom prst="rect">
              <a:avLst/>
            </a:prstGeom>
            <a:noFill/>
            <a:ln>
              <a:noFill/>
            </a:ln>
          </p:spPr>
        </p:pic>
        <p:pic>
          <p:nvPicPr>
            <p:cNvPr id="83" name="Google Shape;83;p1"/>
            <p:cNvPicPr preferRelativeResize="0"/>
            <p:nvPr/>
          </p:nvPicPr>
          <p:blipFill rotWithShape="1">
            <a:blip r:embed="rId12">
              <a:alphaModFix/>
            </a:blip>
            <a:srcRect b="0" l="0" r="0" t="0"/>
            <a:stretch/>
          </p:blipFill>
          <p:spPr>
            <a:xfrm>
              <a:off x="15212597" y="1786736"/>
              <a:ext cx="137401" cy="156552"/>
            </a:xfrm>
            <a:prstGeom prst="rect">
              <a:avLst/>
            </a:prstGeom>
            <a:noFill/>
            <a:ln>
              <a:noFill/>
            </a:ln>
          </p:spPr>
        </p:pic>
        <p:pic>
          <p:nvPicPr>
            <p:cNvPr id="84" name="Google Shape;84;p1"/>
            <p:cNvPicPr preferRelativeResize="0"/>
            <p:nvPr/>
          </p:nvPicPr>
          <p:blipFill rotWithShape="1">
            <a:blip r:embed="rId13">
              <a:alphaModFix/>
            </a:blip>
            <a:srcRect b="0" l="0" r="0" t="0"/>
            <a:stretch/>
          </p:blipFill>
          <p:spPr>
            <a:xfrm>
              <a:off x="15379983" y="1786741"/>
              <a:ext cx="231322" cy="216979"/>
            </a:xfrm>
            <a:prstGeom prst="rect">
              <a:avLst/>
            </a:prstGeom>
            <a:noFill/>
            <a:ln>
              <a:noFill/>
            </a:ln>
          </p:spPr>
        </p:pic>
        <p:pic>
          <p:nvPicPr>
            <p:cNvPr id="85" name="Google Shape;85;p1"/>
            <p:cNvPicPr preferRelativeResize="0"/>
            <p:nvPr/>
          </p:nvPicPr>
          <p:blipFill rotWithShape="1">
            <a:blip r:embed="rId14">
              <a:alphaModFix/>
            </a:blip>
            <a:srcRect b="0" l="0" r="0" t="0"/>
            <a:stretch/>
          </p:blipFill>
          <p:spPr>
            <a:xfrm>
              <a:off x="15638237" y="1714816"/>
              <a:ext cx="311824" cy="228473"/>
            </a:xfrm>
            <a:prstGeom prst="rect">
              <a:avLst/>
            </a:prstGeom>
            <a:noFill/>
            <a:ln>
              <a:noFill/>
            </a:ln>
          </p:spPr>
        </p:pic>
        <p:pic>
          <p:nvPicPr>
            <p:cNvPr id="86" name="Google Shape;86;p1"/>
            <p:cNvPicPr preferRelativeResize="0"/>
            <p:nvPr/>
          </p:nvPicPr>
          <p:blipFill rotWithShape="1">
            <a:blip r:embed="rId15">
              <a:alphaModFix/>
            </a:blip>
            <a:srcRect b="0" l="0" r="0" t="0"/>
            <a:stretch/>
          </p:blipFill>
          <p:spPr>
            <a:xfrm>
              <a:off x="15973921" y="1786736"/>
              <a:ext cx="267446" cy="156552"/>
            </a:xfrm>
            <a:prstGeom prst="rect">
              <a:avLst/>
            </a:prstGeom>
            <a:noFill/>
            <a:ln>
              <a:noFill/>
            </a:ln>
          </p:spPr>
        </p:pic>
        <p:sp>
          <p:nvSpPr>
            <p:cNvPr id="87" name="Google Shape;87;p1"/>
            <p:cNvSpPr/>
            <p:nvPr/>
          </p:nvSpPr>
          <p:spPr>
            <a:xfrm>
              <a:off x="7493000" y="5016500"/>
              <a:ext cx="0" cy="1079500"/>
            </a:xfrm>
            <a:custGeom>
              <a:rect b="b" l="l" r="r" t="t"/>
              <a:pathLst>
                <a:path extrusionOk="0" h="1079500" w="120000">
                  <a:moveTo>
                    <a:pt x="0" y="0"/>
                  </a:moveTo>
                  <a:lnTo>
                    <a:pt x="0" y="1079500"/>
                  </a:lnTo>
                </a:path>
              </a:pathLst>
            </a:custGeom>
            <a:noFill/>
            <a:ln cap="flat" cmpd="sng" w="25400">
              <a:solidFill>
                <a:srgbClr val="8FC04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 name="Google Shape;88;p1"/>
          <p:cNvSpPr txBox="1"/>
          <p:nvPr/>
        </p:nvSpPr>
        <p:spPr>
          <a:xfrm>
            <a:off x="14630400" y="5708647"/>
            <a:ext cx="1638300" cy="368300"/>
          </a:xfrm>
          <a:prstGeom prst="rect">
            <a:avLst/>
          </a:prstGeom>
          <a:solidFill>
            <a:srgbClr val="000000"/>
          </a:solidFill>
          <a:ln>
            <a:noFill/>
          </a:ln>
        </p:spPr>
        <p:txBody>
          <a:bodyPr anchorCtr="0" anchor="t" bIns="0" lIns="0" spcFirstLastPara="1" rIns="0" wrap="square" tIns="66675">
            <a:spAutoFit/>
          </a:bodyPr>
          <a:lstStyle/>
          <a:p>
            <a:pPr indent="0" lvl="0" marL="292100" marR="0" rtl="0" algn="l">
              <a:lnSpc>
                <a:spcPct val="100000"/>
              </a:lnSpc>
              <a:spcBef>
                <a:spcPts val="0"/>
              </a:spcBef>
              <a:spcAft>
                <a:spcPts val="0"/>
              </a:spcAft>
              <a:buClr>
                <a:srgbClr val="000000"/>
              </a:buClr>
              <a:buSzPts val="1500"/>
              <a:buFont typeface="Arial"/>
              <a:buNone/>
            </a:pPr>
            <a:r>
              <a:rPr b="1" i="0" lang="es-CL" sz="1500" u="none" cap="none" strike="noStrike">
                <a:solidFill>
                  <a:srgbClr val="FFFFFF"/>
                </a:solidFill>
                <a:latin typeface="Tahoma"/>
                <a:ea typeface="Tahoma"/>
                <a:cs typeface="Tahoma"/>
                <a:sym typeface="Tahoma"/>
              </a:rPr>
              <a:t>Comenzar &gt;</a:t>
            </a:r>
            <a:endParaRPr b="0" i="0" sz="1500" u="none" cap="none" strike="noStrike">
              <a:solidFill>
                <a:schemeClr val="dk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18"/>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337" name="Google Shape;337;p18"/>
          <p:cNvSpPr txBox="1"/>
          <p:nvPr/>
        </p:nvSpPr>
        <p:spPr>
          <a:xfrm>
            <a:off x="2484572" y="1330887"/>
            <a:ext cx="8221733" cy="641382"/>
          </a:xfrm>
          <a:prstGeom prst="rect">
            <a:avLst/>
          </a:prstGeom>
          <a:noFill/>
          <a:ln>
            <a:noFill/>
          </a:ln>
        </p:spPr>
        <p:txBody>
          <a:bodyPr anchorCtr="0" anchor="t" bIns="67700" lIns="135425" spcFirstLastPara="1" rIns="135425" wrap="square" tIns="67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s-CL" sz="2333" u="none" cap="none" strike="noStrike">
                <a:solidFill>
                  <a:srgbClr val="006CB7"/>
                </a:solidFill>
                <a:latin typeface="Verdana"/>
                <a:ea typeface="Verdana"/>
                <a:cs typeface="Verdana"/>
                <a:sym typeface="Verdana"/>
              </a:rPr>
              <a:t>Casa Solar 1.0</a:t>
            </a:r>
            <a:endParaRPr/>
          </a:p>
        </p:txBody>
      </p:sp>
      <p:cxnSp>
        <p:nvCxnSpPr>
          <p:cNvPr id="338" name="Google Shape;338;p18"/>
          <p:cNvCxnSpPr/>
          <p:nvPr/>
        </p:nvCxnSpPr>
        <p:spPr>
          <a:xfrm>
            <a:off x="2390765" y="1972268"/>
            <a:ext cx="7893545" cy="0"/>
          </a:xfrm>
          <a:prstGeom prst="straightConnector1">
            <a:avLst/>
          </a:prstGeom>
          <a:noFill/>
          <a:ln cap="flat" cmpd="sng" w="9525">
            <a:solidFill>
              <a:srgbClr val="0F69B4"/>
            </a:solidFill>
            <a:prstDash val="solid"/>
            <a:round/>
            <a:headEnd len="sm" w="sm" type="none"/>
            <a:tailEnd len="sm" w="sm" type="none"/>
          </a:ln>
        </p:spPr>
      </p:cxnSp>
      <p:sp>
        <p:nvSpPr>
          <p:cNvPr id="339" name="Google Shape;339;p18"/>
          <p:cNvSpPr txBox="1"/>
          <p:nvPr/>
        </p:nvSpPr>
        <p:spPr>
          <a:xfrm>
            <a:off x="2484572" y="2463471"/>
            <a:ext cx="12499843" cy="718159"/>
          </a:xfrm>
          <a:prstGeom prst="rect">
            <a:avLst/>
          </a:prstGeom>
          <a:noFill/>
          <a:ln>
            <a:noFill/>
          </a:ln>
        </p:spPr>
        <p:txBody>
          <a:bodyPr anchorCtr="0" anchor="t" bIns="50800" lIns="101600" spcFirstLastPara="1" rIns="101600" wrap="square" tIns="50800">
            <a:spAutoFit/>
          </a:bodyPr>
          <a:lstStyle/>
          <a:p>
            <a:pPr indent="0" lvl="0" marL="11289" marR="0" rtl="0" algn="just">
              <a:lnSpc>
                <a:spcPct val="100000"/>
              </a:lnSpc>
              <a:spcBef>
                <a:spcPts val="0"/>
              </a:spcBef>
              <a:spcAft>
                <a:spcPts val="0"/>
              </a:spcAft>
              <a:buNone/>
            </a:pPr>
            <a:r>
              <a:rPr b="0" i="0" lang="es-CL" sz="2000" u="none" cap="none" strike="noStrike">
                <a:solidFill>
                  <a:srgbClr val="7F7F7F"/>
                </a:solidFill>
                <a:latin typeface="Arial"/>
                <a:ea typeface="Arial"/>
                <a:cs typeface="Arial"/>
                <a:sym typeface="Arial"/>
              </a:rPr>
              <a:t>Actualmente se ha instalado el 97% de los sistemas, 88% de los TE4 ingresados y un 62% de los sistemas ya se encuentran conectados a la red de distribución.</a:t>
            </a:r>
            <a:endParaRPr/>
          </a:p>
        </p:txBody>
      </p:sp>
      <p:sp>
        <p:nvSpPr>
          <p:cNvPr id="340" name="Google Shape;340;p18"/>
          <p:cNvSpPr txBox="1"/>
          <p:nvPr/>
        </p:nvSpPr>
        <p:spPr>
          <a:xfrm>
            <a:off x="6700141" y="7651669"/>
            <a:ext cx="4942379" cy="3659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78" u="none" cap="none" strike="noStrike">
                <a:solidFill>
                  <a:srgbClr val="5F497A"/>
                </a:solidFill>
                <a:latin typeface="Arial"/>
                <a:ea typeface="Arial"/>
                <a:cs typeface="Arial"/>
                <a:sym typeface="Arial"/>
              </a:rPr>
              <a:t>Proyectos instalados, TE4 y conectados CS1.0</a:t>
            </a:r>
            <a:endParaRPr/>
          </a:p>
        </p:txBody>
      </p:sp>
      <p:pic>
        <p:nvPicPr>
          <p:cNvPr id="341" name="Google Shape;341;p18"/>
          <p:cNvPicPr preferRelativeResize="0"/>
          <p:nvPr/>
        </p:nvPicPr>
        <p:blipFill rotWithShape="1">
          <a:blip r:embed="rId4">
            <a:alphaModFix/>
          </a:blip>
          <a:srcRect b="0" l="0" r="0" t="0"/>
          <a:stretch/>
        </p:blipFill>
        <p:spPr>
          <a:xfrm>
            <a:off x="2484572" y="3719577"/>
            <a:ext cx="12925271" cy="37600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pic>
        <p:nvPicPr>
          <p:cNvPr id="347" name="Google Shape;347;p19"/>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348" name="Google Shape;348;p19"/>
          <p:cNvSpPr txBox="1"/>
          <p:nvPr/>
        </p:nvSpPr>
        <p:spPr>
          <a:xfrm>
            <a:off x="2484572" y="1330887"/>
            <a:ext cx="8221733" cy="641382"/>
          </a:xfrm>
          <a:prstGeom prst="rect">
            <a:avLst/>
          </a:prstGeom>
          <a:noFill/>
          <a:ln>
            <a:noFill/>
          </a:ln>
        </p:spPr>
        <p:txBody>
          <a:bodyPr anchorCtr="0" anchor="t" bIns="67700" lIns="135425" spcFirstLastPara="1" rIns="135425" wrap="square" tIns="67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s-CL" sz="2333" u="none" cap="none" strike="noStrike">
                <a:solidFill>
                  <a:srgbClr val="006CB7"/>
                </a:solidFill>
                <a:latin typeface="Verdana"/>
                <a:ea typeface="Verdana"/>
                <a:cs typeface="Verdana"/>
                <a:sym typeface="Verdana"/>
              </a:rPr>
              <a:t>Casa Solar 2.0</a:t>
            </a:r>
            <a:endParaRPr/>
          </a:p>
        </p:txBody>
      </p:sp>
      <p:cxnSp>
        <p:nvCxnSpPr>
          <p:cNvPr id="349" name="Google Shape;349;p19"/>
          <p:cNvCxnSpPr/>
          <p:nvPr/>
        </p:nvCxnSpPr>
        <p:spPr>
          <a:xfrm>
            <a:off x="2390765" y="1972268"/>
            <a:ext cx="7893545" cy="0"/>
          </a:xfrm>
          <a:prstGeom prst="straightConnector1">
            <a:avLst/>
          </a:prstGeom>
          <a:noFill/>
          <a:ln cap="flat" cmpd="sng" w="9525">
            <a:solidFill>
              <a:srgbClr val="0F69B4"/>
            </a:solidFill>
            <a:prstDash val="solid"/>
            <a:round/>
            <a:headEnd len="sm" w="sm" type="none"/>
            <a:tailEnd len="sm" w="sm" type="none"/>
          </a:ln>
        </p:spPr>
      </p:cxnSp>
      <p:sp>
        <p:nvSpPr>
          <p:cNvPr id="350" name="Google Shape;350;p19"/>
          <p:cNvSpPr txBox="1"/>
          <p:nvPr/>
        </p:nvSpPr>
        <p:spPr>
          <a:xfrm>
            <a:off x="2484572" y="2100682"/>
            <a:ext cx="12499843" cy="756632"/>
          </a:xfrm>
          <a:prstGeom prst="rect">
            <a:avLst/>
          </a:prstGeom>
          <a:noFill/>
          <a:ln>
            <a:noFill/>
          </a:ln>
        </p:spPr>
        <p:txBody>
          <a:bodyPr anchorCtr="0" anchor="t" bIns="50800" lIns="101600" spcFirstLastPara="1" rIns="101600" wrap="square" tIns="50800">
            <a:spAutoFit/>
          </a:bodyPr>
          <a:lstStyle/>
          <a:p>
            <a:pPr indent="0" lvl="0" marL="11289" marR="0" rtl="0" algn="just">
              <a:lnSpc>
                <a:spcPct val="100000"/>
              </a:lnSpc>
              <a:spcBef>
                <a:spcPts val="0"/>
              </a:spcBef>
              <a:spcAft>
                <a:spcPts val="0"/>
              </a:spcAft>
              <a:buNone/>
            </a:pPr>
            <a:r>
              <a:rPr b="0" i="0" lang="es-CL" sz="2000" u="none" cap="none" strike="noStrike">
                <a:solidFill>
                  <a:srgbClr val="7F7F7F"/>
                </a:solidFill>
                <a:latin typeface="Arial"/>
                <a:ea typeface="Arial"/>
                <a:cs typeface="Arial"/>
                <a:sym typeface="Arial"/>
              </a:rPr>
              <a:t>Proyectos a implementar en el Programa Casa Solar 2.0. </a:t>
            </a:r>
            <a:endParaRPr/>
          </a:p>
          <a:p>
            <a:pPr indent="0" lvl="0" marL="11289" marR="0" rtl="0" algn="just">
              <a:lnSpc>
                <a:spcPct val="100000"/>
              </a:lnSpc>
              <a:spcBef>
                <a:spcPts val="333"/>
              </a:spcBef>
              <a:spcAft>
                <a:spcPts val="0"/>
              </a:spcAft>
              <a:buNone/>
            </a:pPr>
            <a:r>
              <a:t/>
            </a:r>
            <a:endParaRPr b="0" i="0" sz="2000" u="none" cap="none" strike="noStrike">
              <a:solidFill>
                <a:srgbClr val="7F7F7F"/>
              </a:solidFill>
              <a:latin typeface="Arial"/>
              <a:ea typeface="Arial"/>
              <a:cs typeface="Arial"/>
              <a:sym typeface="Arial"/>
            </a:endParaRPr>
          </a:p>
        </p:txBody>
      </p:sp>
      <p:sp>
        <p:nvSpPr>
          <p:cNvPr id="351" name="Google Shape;351;p19"/>
          <p:cNvSpPr txBox="1"/>
          <p:nvPr/>
        </p:nvSpPr>
        <p:spPr>
          <a:xfrm>
            <a:off x="6337537" y="7616842"/>
            <a:ext cx="3382657" cy="3659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78" u="none" cap="none" strike="noStrike">
                <a:solidFill>
                  <a:srgbClr val="5F497A"/>
                </a:solidFill>
                <a:latin typeface="Arial"/>
                <a:ea typeface="Arial"/>
                <a:cs typeface="Arial"/>
                <a:sym typeface="Arial"/>
              </a:rPr>
              <a:t>Ilustración  – Proyectos CS2.0</a:t>
            </a:r>
            <a:endParaRPr/>
          </a:p>
        </p:txBody>
      </p:sp>
      <p:graphicFrame>
        <p:nvGraphicFramePr>
          <p:cNvPr id="352" name="Google Shape;352;p19"/>
          <p:cNvGraphicFramePr/>
          <p:nvPr/>
        </p:nvGraphicFramePr>
        <p:xfrm>
          <a:off x="3048000" y="2985250"/>
          <a:ext cx="3000000" cy="3000000"/>
        </p:xfrm>
        <a:graphic>
          <a:graphicData uri="http://schemas.openxmlformats.org/drawingml/2006/table">
            <a:tbl>
              <a:tblPr>
                <a:noFill/>
                <a:tableStyleId>{8F56CD26-9CA3-4B87-A64A-8010BBCDFA48}</a:tableStyleId>
              </a:tblPr>
              <a:tblGrid>
                <a:gridCol w="3307725"/>
                <a:gridCol w="1020300"/>
                <a:gridCol w="1020300"/>
                <a:gridCol w="1102575"/>
                <a:gridCol w="2797575"/>
              </a:tblGrid>
              <a:tr h="238625">
                <a:tc>
                  <a:txBody>
                    <a:bodyPr/>
                    <a:lstStyle/>
                    <a:p>
                      <a:pPr indent="0" lvl="0" marL="0" marR="0" rtl="0" algn="ctr">
                        <a:lnSpc>
                          <a:spcPct val="100000"/>
                        </a:lnSpc>
                        <a:spcBef>
                          <a:spcPts val="0"/>
                        </a:spcBef>
                        <a:spcAft>
                          <a:spcPts val="0"/>
                        </a:spcAft>
                        <a:buNone/>
                      </a:pPr>
                      <a:r>
                        <a:rPr b="1" i="0" lang="es-CL" sz="1500" u="none" cap="none" strike="noStrike">
                          <a:solidFill>
                            <a:srgbClr val="FFFFFF"/>
                          </a:solidFill>
                          <a:latin typeface="Calibri"/>
                          <a:ea typeface="Calibri"/>
                          <a:cs typeface="Calibri"/>
                          <a:sym typeface="Calibri"/>
                        </a:rPr>
                        <a:t>Región</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FFFFFF"/>
                          </a:solidFill>
                          <a:latin typeface="Calibri"/>
                          <a:ea typeface="Calibri"/>
                          <a:cs typeface="Calibri"/>
                          <a:sym typeface="Calibri"/>
                        </a:rPr>
                        <a:t>Proyectos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FFFFFF"/>
                          </a:solidFill>
                          <a:latin typeface="Calibri"/>
                          <a:ea typeface="Calibri"/>
                          <a:cs typeface="Calibri"/>
                          <a:sym typeface="Calibri"/>
                        </a:rPr>
                        <a:t>Casas Piloto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FFFFFF"/>
                          </a:solidFill>
                          <a:latin typeface="Calibri"/>
                          <a:ea typeface="Calibri"/>
                          <a:cs typeface="Calibri"/>
                          <a:sym typeface="Calibri"/>
                        </a:rPr>
                        <a:t>adjudicado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FFFFFF"/>
                          </a:solidFill>
                          <a:latin typeface="Calibri"/>
                          <a:ea typeface="Calibri"/>
                          <a:cs typeface="Calibri"/>
                          <a:sym typeface="Calibri"/>
                        </a:rPr>
                        <a:t>Empresa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Arica y Parinacota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9</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Tarapacá</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13</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Antofagasta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46</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Atacama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73</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6</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Coquimbo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71</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8</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Valparaíso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246</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Adjudicada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Chinaled</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Metropolitana de Santiago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595</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30</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Adjudicada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Flux Solar</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Libertador General Bernardo O'Higgins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106</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5</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Adjudicada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Chinaled</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Maule</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234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Adjudicada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Ferretería y Servicios Talca Limitada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Ñuble</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120</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Biobío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244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Adjudicada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Tesla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La Araucanía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58</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4</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Los Ríos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65</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6</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Los Lagos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92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8</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1550">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Aysén del General Carlos Ibáñez del Campo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18</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8625">
                <a:tc>
                  <a:txBody>
                    <a:bodyPr/>
                    <a:lstStyle/>
                    <a:p>
                      <a:pPr indent="0" lvl="0" marL="0" marR="0" rtl="0" algn="l">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Magallanes y de la Antártica Chilena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12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marR="0" rtl="0" algn="r">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Total</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2002</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121</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500" u="none" cap="none" strike="noStrike">
                          <a:solidFill>
                            <a:srgbClr val="000000"/>
                          </a:solidFill>
                          <a:latin typeface="Calibri"/>
                          <a:ea typeface="Calibri"/>
                          <a:cs typeface="Calibri"/>
                          <a:sym typeface="Calibri"/>
                        </a:rPr>
                        <a:t>-</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1bf3dde66a3_0_190"/>
          <p:cNvPicPr preferRelativeResize="0"/>
          <p:nvPr/>
        </p:nvPicPr>
        <p:blipFill rotWithShape="1">
          <a:blip r:embed="rId3">
            <a:alphaModFix/>
          </a:blip>
          <a:srcRect b="5299" l="0" r="0" t="8081"/>
          <a:stretch/>
        </p:blipFill>
        <p:spPr>
          <a:xfrm>
            <a:off x="-2" y="0"/>
            <a:ext cx="17798093" cy="10160000"/>
          </a:xfrm>
          <a:prstGeom prst="rect">
            <a:avLst/>
          </a:prstGeom>
          <a:noFill/>
          <a:ln>
            <a:noFill/>
          </a:ln>
        </p:spPr>
      </p:pic>
      <p:sp>
        <p:nvSpPr>
          <p:cNvPr id="359" name="Google Shape;359;g1bf3dde66a3_0_190"/>
          <p:cNvSpPr txBox="1"/>
          <p:nvPr/>
        </p:nvSpPr>
        <p:spPr>
          <a:xfrm>
            <a:off x="357004" y="319300"/>
            <a:ext cx="15875400" cy="1592700"/>
          </a:xfrm>
          <a:prstGeom prst="rect">
            <a:avLst/>
          </a:prstGeom>
          <a:noFill/>
          <a:ln>
            <a:noFill/>
          </a:ln>
        </p:spPr>
        <p:txBody>
          <a:bodyPr anchorCtr="0" anchor="t" bIns="88900" lIns="177800" spcFirstLastPara="1" rIns="177800" wrap="square" tIns="88900">
            <a:noAutofit/>
          </a:bodyPr>
          <a:lstStyle/>
          <a:p>
            <a:pPr indent="0" lvl="0" marL="0" marR="0" rtl="0" algn="l">
              <a:lnSpc>
                <a:spcPct val="100000"/>
              </a:lnSpc>
              <a:spcBef>
                <a:spcPts val="0"/>
              </a:spcBef>
              <a:spcAft>
                <a:spcPts val="0"/>
              </a:spcAft>
              <a:buClr>
                <a:srgbClr val="000000"/>
              </a:buClr>
              <a:buSzPts val="4667"/>
              <a:buFont typeface="Arial"/>
              <a:buNone/>
            </a:pPr>
            <a:r>
              <a:rPr b="1" i="0" lang="es-CL" sz="4667" u="none" cap="none" strike="noStrike">
                <a:solidFill>
                  <a:srgbClr val="006CB7"/>
                </a:solidFill>
                <a:latin typeface="Calibri"/>
                <a:ea typeface="Calibri"/>
                <a:cs typeface="Calibri"/>
                <a:sym typeface="Calibri"/>
              </a:rPr>
              <a:t>Equipo de Atención Ciudadana</a:t>
            </a:r>
            <a:endParaRPr b="0" i="0" sz="1400" u="none" cap="none" strike="noStrike">
              <a:solidFill>
                <a:srgbClr val="000000"/>
              </a:solidFill>
              <a:latin typeface="Arial"/>
              <a:ea typeface="Arial"/>
              <a:cs typeface="Arial"/>
              <a:sym typeface="Arial"/>
            </a:endParaRPr>
          </a:p>
        </p:txBody>
      </p:sp>
      <p:sp>
        <p:nvSpPr>
          <p:cNvPr id="360" name="Google Shape;360;g1bf3dde66a3_0_190"/>
          <p:cNvSpPr/>
          <p:nvPr/>
        </p:nvSpPr>
        <p:spPr>
          <a:xfrm>
            <a:off x="434983" y="1515089"/>
            <a:ext cx="17207700" cy="701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pic>
        <p:nvPicPr>
          <p:cNvPr id="361" name="Google Shape;361;g1bf3dde66a3_0_190"/>
          <p:cNvPicPr preferRelativeResize="0"/>
          <p:nvPr/>
        </p:nvPicPr>
        <p:blipFill rotWithShape="1">
          <a:blip r:embed="rId4">
            <a:alphaModFix/>
          </a:blip>
          <a:srcRect b="25817" l="0" r="0" t="25816"/>
          <a:stretch/>
        </p:blipFill>
        <p:spPr>
          <a:xfrm>
            <a:off x="15253972" y="319295"/>
            <a:ext cx="2133599" cy="1031909"/>
          </a:xfrm>
          <a:prstGeom prst="rect">
            <a:avLst/>
          </a:prstGeom>
          <a:noFill/>
          <a:ln>
            <a:noFill/>
          </a:ln>
        </p:spPr>
      </p:pic>
      <p:grpSp>
        <p:nvGrpSpPr>
          <p:cNvPr id="362" name="Google Shape;362;g1bf3dde66a3_0_190"/>
          <p:cNvGrpSpPr/>
          <p:nvPr/>
        </p:nvGrpSpPr>
        <p:grpSpPr>
          <a:xfrm>
            <a:off x="1468235" y="1812369"/>
            <a:ext cx="14195891" cy="1422717"/>
            <a:chOff x="710674" y="1323164"/>
            <a:chExt cx="7300911" cy="731700"/>
          </a:xfrm>
        </p:grpSpPr>
        <p:sp>
          <p:nvSpPr>
            <p:cNvPr id="363" name="Google Shape;363;g1bf3dde66a3_0_190"/>
            <p:cNvSpPr txBox="1"/>
            <p:nvPr/>
          </p:nvSpPr>
          <p:spPr>
            <a:xfrm>
              <a:off x="710674" y="1373350"/>
              <a:ext cx="2004300" cy="6297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rgbClr val="000000"/>
                </a:buClr>
                <a:buSzPts val="8600"/>
                <a:buFont typeface="Arial"/>
                <a:buNone/>
              </a:pPr>
              <a:r>
                <a:rPr b="0" i="0" lang="es-CL" sz="8600" u="none" cap="none" strike="noStrike">
                  <a:solidFill>
                    <a:srgbClr val="085631"/>
                  </a:solidFill>
                  <a:latin typeface="Roboto Medium"/>
                  <a:ea typeface="Roboto Medium"/>
                  <a:cs typeface="Roboto Medium"/>
                  <a:sym typeface="Roboto Medium"/>
                </a:rPr>
                <a:t> </a:t>
              </a:r>
              <a:r>
                <a:rPr b="1" i="0" lang="es-CL" sz="2700" u="none" cap="none" strike="noStrike">
                  <a:solidFill>
                    <a:srgbClr val="085631"/>
                  </a:solidFill>
                  <a:latin typeface="Roboto"/>
                  <a:ea typeface="Roboto"/>
                  <a:cs typeface="Roboto"/>
                  <a:sym typeface="Roboto"/>
                </a:rPr>
                <a:t>¿Quiénes somos?</a:t>
              </a:r>
              <a:endParaRPr b="1" i="0" sz="2700" u="none" cap="none" strike="noStrike">
                <a:solidFill>
                  <a:srgbClr val="085631"/>
                </a:solidFill>
                <a:latin typeface="Roboto"/>
                <a:ea typeface="Roboto"/>
                <a:cs typeface="Roboto"/>
                <a:sym typeface="Roboto"/>
              </a:endParaRPr>
            </a:p>
          </p:txBody>
        </p:sp>
        <p:sp>
          <p:nvSpPr>
            <p:cNvPr id="364" name="Google Shape;364;g1bf3dde66a3_0_190"/>
            <p:cNvSpPr/>
            <p:nvPr/>
          </p:nvSpPr>
          <p:spPr>
            <a:xfrm>
              <a:off x="2789785" y="1323164"/>
              <a:ext cx="5221800" cy="731700"/>
            </a:xfrm>
            <a:prstGeom prst="rect">
              <a:avLst/>
            </a:prstGeom>
            <a:solidFill>
              <a:srgbClr val="085631"/>
            </a:solidFill>
            <a:ln>
              <a:noFill/>
            </a:ln>
          </p:spPr>
          <p:txBody>
            <a:bodyPr anchorCtr="0" anchor="ctr" bIns="88850" lIns="177775" spcFirstLastPara="1" rIns="177775" wrap="square" tIns="88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bf3dde66a3_0_190"/>
            <p:cNvSpPr txBox="1"/>
            <p:nvPr/>
          </p:nvSpPr>
          <p:spPr>
            <a:xfrm>
              <a:off x="2884289" y="1371973"/>
              <a:ext cx="4765800" cy="575400"/>
            </a:xfrm>
            <a:prstGeom prst="rect">
              <a:avLst/>
            </a:prstGeom>
            <a:noFill/>
            <a:ln>
              <a:noFill/>
            </a:ln>
          </p:spPr>
          <p:txBody>
            <a:bodyPr anchorCtr="0" anchor="ctr" bIns="88850" lIns="177775" spcFirstLastPara="1" rIns="177775" wrap="square" tIns="88850">
              <a:noAutofit/>
            </a:bodyPr>
            <a:lstStyle/>
            <a:p>
              <a:pPr indent="0" lvl="0" marL="0" marR="0" rtl="0" algn="just">
                <a:lnSpc>
                  <a:spcPct val="115000"/>
                </a:lnSpc>
                <a:spcBef>
                  <a:spcPts val="0"/>
                </a:spcBef>
                <a:spcAft>
                  <a:spcPts val="0"/>
                </a:spcAft>
                <a:buClr>
                  <a:srgbClr val="000000"/>
                </a:buClr>
                <a:buSzPts val="1800"/>
                <a:buFont typeface="Arial"/>
                <a:buNone/>
              </a:pPr>
              <a:r>
                <a:rPr b="0" i="0" lang="es-CL" sz="1800" u="none" cap="none" strike="noStrike">
                  <a:solidFill>
                    <a:srgbClr val="FFFFFF"/>
                  </a:solidFill>
                  <a:latin typeface="Roboto"/>
                  <a:ea typeface="Roboto"/>
                  <a:cs typeface="Roboto"/>
                  <a:sym typeface="Roboto"/>
                </a:rPr>
                <a:t>Estamos integrados por 6 compañer@s entre técnicos y profesionales: Sergio Poblete, Daniela Ferrer, Whitney Bovet, Paloma Jaramillo, Ignacio Cáceres y Tamara Jorquera.</a:t>
              </a:r>
              <a:endParaRPr b="0" i="0" sz="1800" u="none" cap="none" strike="noStrike">
                <a:solidFill>
                  <a:srgbClr val="FFFFFF"/>
                </a:solidFill>
                <a:latin typeface="Roboto"/>
                <a:ea typeface="Roboto"/>
                <a:cs typeface="Roboto"/>
                <a:sym typeface="Roboto"/>
              </a:endParaRPr>
            </a:p>
          </p:txBody>
        </p:sp>
      </p:grpSp>
      <p:grpSp>
        <p:nvGrpSpPr>
          <p:cNvPr id="366" name="Google Shape;366;g1bf3dde66a3_0_190"/>
          <p:cNvGrpSpPr/>
          <p:nvPr/>
        </p:nvGrpSpPr>
        <p:grpSpPr>
          <a:xfrm>
            <a:off x="83864" y="3713595"/>
            <a:ext cx="14874815" cy="1422717"/>
            <a:chOff x="7" y="2207525"/>
            <a:chExt cx="7650080" cy="731700"/>
          </a:xfrm>
        </p:grpSpPr>
        <p:sp>
          <p:nvSpPr>
            <p:cNvPr id="367" name="Google Shape;367;g1bf3dde66a3_0_190"/>
            <p:cNvSpPr txBox="1"/>
            <p:nvPr/>
          </p:nvSpPr>
          <p:spPr>
            <a:xfrm>
              <a:off x="7" y="2257725"/>
              <a:ext cx="2715300" cy="6297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rgbClr val="000000"/>
                </a:buClr>
                <a:buSzPts val="2700"/>
                <a:buFont typeface="Arial"/>
                <a:buNone/>
              </a:pPr>
              <a:r>
                <a:rPr b="1" i="0" lang="es-CL" sz="2700" u="none" cap="none" strike="noStrike">
                  <a:solidFill>
                    <a:srgbClr val="0B7140"/>
                  </a:solidFill>
                  <a:latin typeface="Roboto"/>
                  <a:ea typeface="Roboto"/>
                  <a:cs typeface="Roboto"/>
                  <a:sym typeface="Roboto"/>
                </a:rPr>
                <a:t>¿Qué hacemos?</a:t>
              </a:r>
              <a:endParaRPr b="1" i="0" sz="2700" u="none" cap="none" strike="noStrike">
                <a:solidFill>
                  <a:srgbClr val="0B7140"/>
                </a:solidFill>
                <a:latin typeface="Roboto"/>
                <a:ea typeface="Roboto"/>
                <a:cs typeface="Roboto"/>
                <a:sym typeface="Roboto"/>
              </a:endParaRPr>
            </a:p>
          </p:txBody>
        </p:sp>
        <p:sp>
          <p:nvSpPr>
            <p:cNvPr id="368" name="Google Shape;368;g1bf3dde66a3_0_190"/>
            <p:cNvSpPr/>
            <p:nvPr/>
          </p:nvSpPr>
          <p:spPr>
            <a:xfrm>
              <a:off x="2789787" y="2207525"/>
              <a:ext cx="4860300" cy="731700"/>
            </a:xfrm>
            <a:prstGeom prst="rect">
              <a:avLst/>
            </a:prstGeom>
            <a:solidFill>
              <a:srgbClr val="0B7140"/>
            </a:solidFill>
            <a:ln>
              <a:noFill/>
            </a:ln>
          </p:spPr>
          <p:txBody>
            <a:bodyPr anchorCtr="0" anchor="ctr" bIns="88850" lIns="177775" spcFirstLastPara="1" rIns="177775" wrap="square" tIns="888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69" name="Google Shape;369;g1bf3dde66a3_0_190"/>
            <p:cNvSpPr txBox="1"/>
            <p:nvPr/>
          </p:nvSpPr>
          <p:spPr>
            <a:xfrm>
              <a:off x="2914387" y="2414096"/>
              <a:ext cx="4373100" cy="330600"/>
            </a:xfrm>
            <a:prstGeom prst="rect">
              <a:avLst/>
            </a:prstGeom>
            <a:noFill/>
            <a:ln>
              <a:noFill/>
            </a:ln>
          </p:spPr>
          <p:txBody>
            <a:bodyPr anchorCtr="0" anchor="ctr" bIns="88850" lIns="177775" spcFirstLastPara="1" rIns="177775" wrap="square" tIns="88850">
              <a:noAutofit/>
            </a:bodyPr>
            <a:lstStyle/>
            <a:p>
              <a:pPr indent="-342900" lvl="0" marL="457200" marR="0" rtl="0" algn="just">
                <a:lnSpc>
                  <a:spcPct val="115000"/>
                </a:lnSpc>
                <a:spcBef>
                  <a:spcPts val="0"/>
                </a:spcBef>
                <a:spcAft>
                  <a:spcPts val="0"/>
                </a:spcAft>
                <a:buClr>
                  <a:srgbClr val="FFFFFF"/>
                </a:buClr>
                <a:buSzPts val="1800"/>
                <a:buFont typeface="Roboto"/>
                <a:buAutoNum type="alphaLcPeriod"/>
              </a:pPr>
              <a:r>
                <a:rPr b="0" i="0" lang="es-CL" sz="1800" u="none" cap="none" strike="noStrike">
                  <a:solidFill>
                    <a:srgbClr val="FFFFFF"/>
                  </a:solidFill>
                  <a:latin typeface="Roboto"/>
                  <a:ea typeface="Roboto"/>
                  <a:cs typeface="Roboto"/>
                  <a:sym typeface="Roboto"/>
                </a:rPr>
                <a:t>Atender consultas, dudas y/o reclamos de los postulantes o beneficiarios de Casa Solar.</a:t>
              </a:r>
              <a:endParaRPr b="0" i="0" sz="1800" u="none" cap="none" strike="noStrike">
                <a:solidFill>
                  <a:srgbClr val="FFFFFF"/>
                </a:solidFill>
                <a:latin typeface="Roboto"/>
                <a:ea typeface="Roboto"/>
                <a:cs typeface="Roboto"/>
                <a:sym typeface="Roboto"/>
              </a:endParaRPr>
            </a:p>
          </p:txBody>
        </p:sp>
      </p:grpSp>
      <p:grpSp>
        <p:nvGrpSpPr>
          <p:cNvPr id="370" name="Google Shape;370;g1bf3dde66a3_0_190"/>
          <p:cNvGrpSpPr/>
          <p:nvPr/>
        </p:nvGrpSpPr>
        <p:grpSpPr>
          <a:xfrm>
            <a:off x="1524158" y="5468879"/>
            <a:ext cx="12842466" cy="1532912"/>
            <a:chOff x="755105" y="3088625"/>
            <a:chExt cx="6532282" cy="731700"/>
          </a:xfrm>
        </p:grpSpPr>
        <p:sp>
          <p:nvSpPr>
            <p:cNvPr id="371" name="Google Shape;371;g1bf3dde66a3_0_190"/>
            <p:cNvSpPr txBox="1"/>
            <p:nvPr/>
          </p:nvSpPr>
          <p:spPr>
            <a:xfrm>
              <a:off x="755105" y="3138825"/>
              <a:ext cx="1959900" cy="6297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chemeClr val="dk1"/>
                </a:buClr>
                <a:buSzPts val="1100"/>
                <a:buFont typeface="Arial"/>
                <a:buNone/>
              </a:pPr>
              <a:r>
                <a:rPr b="1" i="0" lang="es-CL" sz="2700" u="none" cap="none" strike="noStrike">
                  <a:solidFill>
                    <a:srgbClr val="0B7140"/>
                  </a:solidFill>
                  <a:latin typeface="Roboto"/>
                  <a:ea typeface="Roboto"/>
                  <a:cs typeface="Roboto"/>
                  <a:sym typeface="Roboto"/>
                </a:rPr>
                <a:t>¿Qué hacemos?</a:t>
              </a:r>
              <a:endParaRPr b="0" i="0" sz="8600" u="none" cap="none" strike="noStrike">
                <a:solidFill>
                  <a:srgbClr val="0B7743"/>
                </a:solidFill>
                <a:latin typeface="Roboto Medium"/>
                <a:ea typeface="Roboto Medium"/>
                <a:cs typeface="Roboto Medium"/>
                <a:sym typeface="Roboto Medium"/>
              </a:endParaRPr>
            </a:p>
          </p:txBody>
        </p:sp>
        <p:sp>
          <p:nvSpPr>
            <p:cNvPr id="372" name="Google Shape;372;g1bf3dde66a3_0_190"/>
            <p:cNvSpPr/>
            <p:nvPr/>
          </p:nvSpPr>
          <p:spPr>
            <a:xfrm>
              <a:off x="2789787" y="3088625"/>
              <a:ext cx="4497600" cy="731700"/>
            </a:xfrm>
            <a:prstGeom prst="rect">
              <a:avLst/>
            </a:prstGeom>
            <a:solidFill>
              <a:srgbClr val="0B7743"/>
            </a:solidFill>
            <a:ln>
              <a:noFill/>
            </a:ln>
          </p:spPr>
          <p:txBody>
            <a:bodyPr anchorCtr="0" anchor="ctr" bIns="88850" lIns="177775" spcFirstLastPara="1" rIns="177775" wrap="square" tIns="88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1bf3dde66a3_0_190"/>
            <p:cNvSpPr txBox="1"/>
            <p:nvPr/>
          </p:nvSpPr>
          <p:spPr>
            <a:xfrm>
              <a:off x="2914382" y="3295177"/>
              <a:ext cx="4114800" cy="330600"/>
            </a:xfrm>
            <a:prstGeom prst="rect">
              <a:avLst/>
            </a:prstGeom>
            <a:noFill/>
            <a:ln>
              <a:noFill/>
            </a:ln>
          </p:spPr>
          <p:txBody>
            <a:bodyPr anchorCtr="0" anchor="ctr" bIns="88850" lIns="177775" spcFirstLastPara="1" rIns="177775" wrap="square" tIns="88850">
              <a:noAutofit/>
            </a:bodyPr>
            <a:lstStyle/>
            <a:p>
              <a:pPr indent="0" lvl="0" marL="0" marR="0" rtl="0" algn="just">
                <a:lnSpc>
                  <a:spcPct val="115000"/>
                </a:lnSpc>
                <a:spcBef>
                  <a:spcPts val="0"/>
                </a:spcBef>
                <a:spcAft>
                  <a:spcPts val="0"/>
                </a:spcAft>
                <a:buClr>
                  <a:srgbClr val="000000"/>
                </a:buClr>
                <a:buSzPts val="1800"/>
                <a:buFont typeface="Arial"/>
                <a:buNone/>
              </a:pPr>
              <a:r>
                <a:rPr b="0" i="0" lang="es-CL" sz="1800" u="none" cap="none" strike="noStrike">
                  <a:solidFill>
                    <a:srgbClr val="FFFFFF"/>
                  </a:solidFill>
                  <a:latin typeface="Roboto"/>
                  <a:ea typeface="Roboto"/>
                  <a:cs typeface="Roboto"/>
                  <a:sym typeface="Roboto"/>
                </a:rPr>
                <a:t>b. Damos apoyo a los procesos de revisión de documentos que entregan los postulantes de Casa Solar. c. Revisamos los pagos generados por los mismos beneficiarios al programa Casa Solar. d. Gestionamos parte del proceso de devolución de dineros a los postulantes y beneficiarios.</a:t>
              </a:r>
              <a:endParaRPr b="0" i="0" sz="1800" u="none" cap="none" strike="noStrike">
                <a:solidFill>
                  <a:srgbClr val="FFFFFF"/>
                </a:solidFill>
                <a:latin typeface="Roboto"/>
                <a:ea typeface="Roboto"/>
                <a:cs typeface="Roboto"/>
                <a:sym typeface="Roboto"/>
              </a:endParaRPr>
            </a:p>
          </p:txBody>
        </p:sp>
      </p:grpSp>
      <p:sp>
        <p:nvSpPr>
          <p:cNvPr id="374" name="Google Shape;374;g1bf3dde66a3_0_190"/>
          <p:cNvSpPr txBox="1"/>
          <p:nvPr/>
        </p:nvSpPr>
        <p:spPr>
          <a:xfrm>
            <a:off x="208300" y="515750"/>
            <a:ext cx="3000000" cy="378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 name="Google Shape;375;g1bf3dde66a3_0_190"/>
          <p:cNvPicPr preferRelativeResize="0"/>
          <p:nvPr/>
        </p:nvPicPr>
        <p:blipFill rotWithShape="1">
          <a:blip r:embed="rId5">
            <a:alphaModFix/>
          </a:blip>
          <a:srcRect b="0" l="0" r="0" t="0"/>
          <a:stretch/>
        </p:blipFill>
        <p:spPr>
          <a:xfrm>
            <a:off x="7848850" y="7263325"/>
            <a:ext cx="2792350" cy="2678925"/>
          </a:xfrm>
          <a:prstGeom prst="rect">
            <a:avLst/>
          </a:prstGeom>
          <a:noFill/>
          <a:ln>
            <a:noFill/>
          </a:ln>
        </p:spPr>
      </p:pic>
      <p:pic>
        <p:nvPicPr>
          <p:cNvPr id="376" name="Google Shape;376;g1bf3dde66a3_0_190"/>
          <p:cNvPicPr preferRelativeResize="0"/>
          <p:nvPr/>
        </p:nvPicPr>
        <p:blipFill rotWithShape="1">
          <a:blip r:embed="rId6">
            <a:alphaModFix/>
          </a:blip>
          <a:srcRect b="0" l="0" r="0" t="0"/>
          <a:stretch/>
        </p:blipFill>
        <p:spPr>
          <a:xfrm>
            <a:off x="15150073" y="9147149"/>
            <a:ext cx="2649669" cy="711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1c55a87bc95_14_18"/>
          <p:cNvPicPr preferRelativeResize="0"/>
          <p:nvPr/>
        </p:nvPicPr>
        <p:blipFill rotWithShape="1">
          <a:blip r:embed="rId3">
            <a:alphaModFix/>
          </a:blip>
          <a:srcRect b="5299" l="0" r="0" t="8081"/>
          <a:stretch/>
        </p:blipFill>
        <p:spPr>
          <a:xfrm>
            <a:off x="-2" y="0"/>
            <a:ext cx="17798093" cy="10160000"/>
          </a:xfrm>
          <a:prstGeom prst="rect">
            <a:avLst/>
          </a:prstGeom>
          <a:noFill/>
          <a:ln>
            <a:noFill/>
          </a:ln>
        </p:spPr>
      </p:pic>
      <p:pic>
        <p:nvPicPr>
          <p:cNvPr id="383" name="Google Shape;383;g1c55a87bc95_14_18"/>
          <p:cNvPicPr preferRelativeResize="0"/>
          <p:nvPr/>
        </p:nvPicPr>
        <p:blipFill rotWithShape="1">
          <a:blip r:embed="rId4">
            <a:alphaModFix/>
          </a:blip>
          <a:srcRect b="0" l="0" r="0" t="0"/>
          <a:stretch/>
        </p:blipFill>
        <p:spPr>
          <a:xfrm>
            <a:off x="15150073" y="9147149"/>
            <a:ext cx="2649669" cy="711226"/>
          </a:xfrm>
          <a:prstGeom prst="rect">
            <a:avLst/>
          </a:prstGeom>
          <a:noFill/>
          <a:ln>
            <a:noFill/>
          </a:ln>
        </p:spPr>
      </p:pic>
      <p:sp>
        <p:nvSpPr>
          <p:cNvPr id="384" name="Google Shape;384;g1c55a87bc95_14_18"/>
          <p:cNvSpPr txBox="1"/>
          <p:nvPr/>
        </p:nvSpPr>
        <p:spPr>
          <a:xfrm>
            <a:off x="357004" y="319300"/>
            <a:ext cx="15875400" cy="1592700"/>
          </a:xfrm>
          <a:prstGeom prst="rect">
            <a:avLst/>
          </a:prstGeom>
          <a:noFill/>
          <a:ln>
            <a:noFill/>
          </a:ln>
        </p:spPr>
        <p:txBody>
          <a:bodyPr anchorCtr="0" anchor="t" bIns="88900" lIns="177800" spcFirstLastPara="1" rIns="177800" wrap="square" tIns="88900">
            <a:noAutofit/>
          </a:bodyPr>
          <a:lstStyle/>
          <a:p>
            <a:pPr indent="0" lvl="0" marL="0" marR="0" rtl="0" algn="l">
              <a:lnSpc>
                <a:spcPct val="100000"/>
              </a:lnSpc>
              <a:spcBef>
                <a:spcPts val="0"/>
              </a:spcBef>
              <a:spcAft>
                <a:spcPts val="0"/>
              </a:spcAft>
              <a:buClr>
                <a:srgbClr val="000000"/>
              </a:buClr>
              <a:buSzPts val="4667"/>
              <a:buFont typeface="Arial"/>
              <a:buNone/>
            </a:pPr>
            <a:r>
              <a:rPr b="1" i="0" lang="es-CL" sz="4667" u="none" cap="none" strike="noStrike">
                <a:solidFill>
                  <a:srgbClr val="006CB7"/>
                </a:solidFill>
                <a:latin typeface="Calibri"/>
                <a:ea typeface="Calibri"/>
                <a:cs typeface="Calibri"/>
                <a:sym typeface="Calibri"/>
              </a:rPr>
              <a:t>Equipo de Atención Ciudadana</a:t>
            </a:r>
            <a:endParaRPr b="0" i="0" sz="1400" u="none" cap="none" strike="noStrike">
              <a:solidFill>
                <a:srgbClr val="000000"/>
              </a:solidFill>
              <a:latin typeface="Arial"/>
              <a:ea typeface="Arial"/>
              <a:cs typeface="Arial"/>
              <a:sym typeface="Arial"/>
            </a:endParaRPr>
          </a:p>
        </p:txBody>
      </p:sp>
      <p:sp>
        <p:nvSpPr>
          <p:cNvPr id="385" name="Google Shape;385;g1c55a87bc95_14_18"/>
          <p:cNvSpPr/>
          <p:nvPr/>
        </p:nvSpPr>
        <p:spPr>
          <a:xfrm>
            <a:off x="434983" y="1515089"/>
            <a:ext cx="17207700" cy="701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pic>
        <p:nvPicPr>
          <p:cNvPr id="386" name="Google Shape;386;g1c55a87bc95_14_18"/>
          <p:cNvPicPr preferRelativeResize="0"/>
          <p:nvPr/>
        </p:nvPicPr>
        <p:blipFill rotWithShape="1">
          <a:blip r:embed="rId5">
            <a:alphaModFix/>
          </a:blip>
          <a:srcRect b="25817" l="0" r="0" t="25816"/>
          <a:stretch/>
        </p:blipFill>
        <p:spPr>
          <a:xfrm>
            <a:off x="15253972" y="319295"/>
            <a:ext cx="2133599" cy="1031909"/>
          </a:xfrm>
          <a:prstGeom prst="rect">
            <a:avLst/>
          </a:prstGeom>
          <a:noFill/>
          <a:ln>
            <a:noFill/>
          </a:ln>
        </p:spPr>
      </p:pic>
      <p:grpSp>
        <p:nvGrpSpPr>
          <p:cNvPr id="387" name="Google Shape;387;g1c55a87bc95_14_18"/>
          <p:cNvGrpSpPr/>
          <p:nvPr/>
        </p:nvGrpSpPr>
        <p:grpSpPr>
          <a:xfrm>
            <a:off x="1480425" y="2379394"/>
            <a:ext cx="14253576" cy="1612169"/>
            <a:chOff x="716944" y="1614784"/>
            <a:chExt cx="7330578" cy="829135"/>
          </a:xfrm>
        </p:grpSpPr>
        <p:sp>
          <p:nvSpPr>
            <p:cNvPr id="388" name="Google Shape;388;g1c55a87bc95_14_18"/>
            <p:cNvSpPr txBox="1"/>
            <p:nvPr/>
          </p:nvSpPr>
          <p:spPr>
            <a:xfrm>
              <a:off x="716944" y="1624919"/>
              <a:ext cx="2049000" cy="8190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rgbClr val="000000"/>
                </a:buClr>
                <a:buSzPts val="2400"/>
                <a:buFont typeface="Arial"/>
                <a:buNone/>
              </a:pPr>
              <a:r>
                <a:rPr b="1" i="0" lang="es-CL" sz="2400" u="none" cap="none" strike="noStrike">
                  <a:solidFill>
                    <a:srgbClr val="085631"/>
                  </a:solidFill>
                  <a:latin typeface="Roboto"/>
                  <a:ea typeface="Roboto"/>
                  <a:cs typeface="Roboto"/>
                  <a:sym typeface="Roboto"/>
                </a:rPr>
                <a:t>¿Cuáles son los mecanismos de atención? </a:t>
              </a:r>
              <a:endParaRPr b="1" i="0" sz="2400" u="none" cap="none" strike="noStrike">
                <a:solidFill>
                  <a:srgbClr val="085631"/>
                </a:solidFill>
                <a:latin typeface="Roboto"/>
                <a:ea typeface="Roboto"/>
                <a:cs typeface="Roboto"/>
                <a:sym typeface="Roboto"/>
              </a:endParaRPr>
            </a:p>
          </p:txBody>
        </p:sp>
        <p:sp>
          <p:nvSpPr>
            <p:cNvPr id="389" name="Google Shape;389;g1c55a87bc95_14_18"/>
            <p:cNvSpPr/>
            <p:nvPr/>
          </p:nvSpPr>
          <p:spPr>
            <a:xfrm>
              <a:off x="2825722" y="1614784"/>
              <a:ext cx="5221800" cy="731700"/>
            </a:xfrm>
            <a:prstGeom prst="rect">
              <a:avLst/>
            </a:prstGeom>
            <a:solidFill>
              <a:srgbClr val="085631"/>
            </a:solidFill>
            <a:ln>
              <a:noFill/>
            </a:ln>
          </p:spPr>
          <p:txBody>
            <a:bodyPr anchorCtr="0" anchor="ctr" bIns="88850" lIns="177775" spcFirstLastPara="1" rIns="177775" wrap="square" tIns="88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1c55a87bc95_14_18"/>
            <p:cNvSpPr txBox="1"/>
            <p:nvPr/>
          </p:nvSpPr>
          <p:spPr>
            <a:xfrm>
              <a:off x="2926089" y="1652072"/>
              <a:ext cx="4765800" cy="575400"/>
            </a:xfrm>
            <a:prstGeom prst="rect">
              <a:avLst/>
            </a:prstGeom>
            <a:noFill/>
            <a:ln>
              <a:noFill/>
            </a:ln>
          </p:spPr>
          <p:txBody>
            <a:bodyPr anchorCtr="0" anchor="ctr" bIns="88850" lIns="177775" spcFirstLastPara="1" rIns="177775" wrap="square" tIns="88850">
              <a:noAutofit/>
            </a:bodyPr>
            <a:lstStyle/>
            <a:p>
              <a:pPr indent="0" lvl="0" marL="0" marR="0" rtl="0" algn="just">
                <a:lnSpc>
                  <a:spcPct val="115000"/>
                </a:lnSpc>
                <a:spcBef>
                  <a:spcPts val="0"/>
                </a:spcBef>
                <a:spcAft>
                  <a:spcPts val="0"/>
                </a:spcAft>
                <a:buClr>
                  <a:srgbClr val="000000"/>
                </a:buClr>
                <a:buSzPts val="1800"/>
                <a:buFont typeface="Arial"/>
                <a:buNone/>
              </a:pPr>
              <a:r>
                <a:rPr b="0" i="0" lang="es-CL" sz="1800" u="none" cap="none" strike="noStrike">
                  <a:solidFill>
                    <a:srgbClr val="FFFFFF"/>
                  </a:solidFill>
                  <a:latin typeface="Roboto"/>
                  <a:ea typeface="Roboto"/>
                  <a:cs typeface="Roboto"/>
                  <a:sym typeface="Roboto"/>
                </a:rPr>
                <a:t>Atención telefónica de lunes a viernes y los horarios se encuentran indicados en nuestro sitio web www.casasolar.cl</a:t>
              </a:r>
              <a:endParaRPr b="0" i="0" sz="1800" u="none" cap="none" strike="noStrike">
                <a:solidFill>
                  <a:srgbClr val="FFFFFF"/>
                </a:solidFill>
                <a:latin typeface="Roboto"/>
                <a:ea typeface="Roboto"/>
                <a:cs typeface="Roboto"/>
                <a:sym typeface="Roboto"/>
              </a:endParaRPr>
            </a:p>
          </p:txBody>
        </p:sp>
      </p:grpSp>
      <p:grpSp>
        <p:nvGrpSpPr>
          <p:cNvPr id="391" name="Google Shape;391;g1c55a87bc95_14_18"/>
          <p:cNvGrpSpPr/>
          <p:nvPr/>
        </p:nvGrpSpPr>
        <p:grpSpPr>
          <a:xfrm>
            <a:off x="-11" y="4269495"/>
            <a:ext cx="15042515" cy="1422717"/>
            <a:chOff x="7" y="2493423"/>
            <a:chExt cx="7736328" cy="731700"/>
          </a:xfrm>
        </p:grpSpPr>
        <p:sp>
          <p:nvSpPr>
            <p:cNvPr id="392" name="Google Shape;392;g1c55a87bc95_14_18"/>
            <p:cNvSpPr txBox="1"/>
            <p:nvPr/>
          </p:nvSpPr>
          <p:spPr>
            <a:xfrm>
              <a:off x="7" y="2595413"/>
              <a:ext cx="2715300" cy="6297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rgbClr val="000000"/>
                </a:buClr>
                <a:buSzPts val="2400"/>
                <a:buFont typeface="Arial"/>
                <a:buNone/>
              </a:pPr>
              <a:r>
                <a:rPr b="1" i="0" lang="es-CL" sz="2400" u="none" cap="none" strike="noStrike">
                  <a:solidFill>
                    <a:srgbClr val="085631"/>
                  </a:solidFill>
                  <a:latin typeface="Roboto"/>
                  <a:ea typeface="Roboto"/>
                  <a:cs typeface="Roboto"/>
                  <a:sym typeface="Roboto"/>
                </a:rPr>
                <a:t>   ¿Cuáles son los </a:t>
              </a:r>
              <a:endParaRPr b="1" i="0" sz="2400" u="none" cap="none" strike="noStrike">
                <a:solidFill>
                  <a:srgbClr val="085631"/>
                </a:solidFill>
                <a:latin typeface="Roboto"/>
                <a:ea typeface="Roboto"/>
                <a:cs typeface="Roboto"/>
                <a:sym typeface="Roboto"/>
              </a:endParaRPr>
            </a:p>
            <a:p>
              <a:pPr indent="0" lvl="0" marL="0" marR="0" rtl="0" algn="r">
                <a:lnSpc>
                  <a:spcPct val="90000"/>
                </a:lnSpc>
                <a:spcBef>
                  <a:spcPts val="0"/>
                </a:spcBef>
                <a:spcAft>
                  <a:spcPts val="0"/>
                </a:spcAft>
                <a:buClr>
                  <a:schemeClr val="dk1"/>
                </a:buClr>
                <a:buSzPts val="1100"/>
                <a:buFont typeface="Arial"/>
                <a:buNone/>
              </a:pPr>
              <a:r>
                <a:rPr b="1" i="0" lang="es-CL" sz="2400" u="none" cap="none" strike="noStrike">
                  <a:solidFill>
                    <a:srgbClr val="085631"/>
                  </a:solidFill>
                  <a:latin typeface="Roboto"/>
                  <a:ea typeface="Roboto"/>
                  <a:cs typeface="Roboto"/>
                  <a:sym typeface="Roboto"/>
                </a:rPr>
                <a:t>mecanismos de atención?</a:t>
              </a:r>
              <a:endParaRPr b="1" i="0" sz="2700" u="none" cap="none" strike="noStrike">
                <a:solidFill>
                  <a:srgbClr val="0B7140"/>
                </a:solidFill>
                <a:latin typeface="Roboto"/>
                <a:ea typeface="Roboto"/>
                <a:cs typeface="Roboto"/>
                <a:sym typeface="Roboto"/>
              </a:endParaRPr>
            </a:p>
          </p:txBody>
        </p:sp>
        <p:sp>
          <p:nvSpPr>
            <p:cNvPr id="393" name="Google Shape;393;g1c55a87bc95_14_18"/>
            <p:cNvSpPr/>
            <p:nvPr/>
          </p:nvSpPr>
          <p:spPr>
            <a:xfrm>
              <a:off x="2876035" y="2493423"/>
              <a:ext cx="4860300" cy="731700"/>
            </a:xfrm>
            <a:prstGeom prst="rect">
              <a:avLst/>
            </a:prstGeom>
            <a:solidFill>
              <a:srgbClr val="0B7140"/>
            </a:solidFill>
            <a:ln>
              <a:noFill/>
            </a:ln>
          </p:spPr>
          <p:txBody>
            <a:bodyPr anchorCtr="0" anchor="ctr" bIns="88850" lIns="177775" spcFirstLastPara="1" rIns="177775" wrap="square" tIns="888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94" name="Google Shape;394;g1c55a87bc95_14_18"/>
            <p:cNvSpPr txBox="1"/>
            <p:nvPr/>
          </p:nvSpPr>
          <p:spPr>
            <a:xfrm>
              <a:off x="2993447" y="2654305"/>
              <a:ext cx="4373100" cy="330600"/>
            </a:xfrm>
            <a:prstGeom prst="rect">
              <a:avLst/>
            </a:prstGeom>
            <a:noFill/>
            <a:ln>
              <a:noFill/>
            </a:ln>
          </p:spPr>
          <p:txBody>
            <a:bodyPr anchorCtr="0" anchor="ctr" bIns="88850" lIns="177775" spcFirstLastPara="1" rIns="177775" wrap="square" tIns="88850">
              <a:noAutofit/>
            </a:bodyPr>
            <a:lstStyle/>
            <a:p>
              <a:pPr indent="0" lvl="0" marL="0" marR="0" rtl="0" algn="just">
                <a:lnSpc>
                  <a:spcPct val="115000"/>
                </a:lnSpc>
                <a:spcBef>
                  <a:spcPts val="0"/>
                </a:spcBef>
                <a:spcAft>
                  <a:spcPts val="0"/>
                </a:spcAft>
                <a:buClr>
                  <a:srgbClr val="000000"/>
                </a:buClr>
                <a:buSzPts val="1800"/>
                <a:buFont typeface="Arial"/>
                <a:buNone/>
              </a:pPr>
              <a:r>
                <a:rPr b="0" i="0" lang="es-CL" sz="1800" u="none" cap="none" strike="noStrike">
                  <a:solidFill>
                    <a:srgbClr val="FFFFFF"/>
                  </a:solidFill>
                  <a:latin typeface="Roboto"/>
                  <a:ea typeface="Roboto"/>
                  <a:cs typeface="Roboto"/>
                  <a:sym typeface="Roboto"/>
                </a:rPr>
                <a:t>Por medio de la creación de tickets que hacen los postulantes o beneficiarios desde su postulación al programa (utilización de plataforma de Casa Solar)</a:t>
              </a:r>
              <a:endParaRPr b="0" i="0" sz="1800" u="none" cap="none" strike="noStrike">
                <a:solidFill>
                  <a:srgbClr val="FFFFFF"/>
                </a:solidFill>
                <a:latin typeface="Roboto"/>
                <a:ea typeface="Roboto"/>
                <a:cs typeface="Roboto"/>
                <a:sym typeface="Roboto"/>
              </a:endParaRPr>
            </a:p>
          </p:txBody>
        </p:sp>
      </p:grpSp>
      <p:grpSp>
        <p:nvGrpSpPr>
          <p:cNvPr id="395" name="Google Shape;395;g1c55a87bc95_14_18"/>
          <p:cNvGrpSpPr/>
          <p:nvPr/>
        </p:nvGrpSpPr>
        <p:grpSpPr>
          <a:xfrm>
            <a:off x="1550308" y="5574035"/>
            <a:ext cx="12334836" cy="1319221"/>
            <a:chOff x="755105" y="3138825"/>
            <a:chExt cx="6274077" cy="629700"/>
          </a:xfrm>
        </p:grpSpPr>
        <p:sp>
          <p:nvSpPr>
            <p:cNvPr id="396" name="Google Shape;396;g1c55a87bc95_14_18"/>
            <p:cNvSpPr txBox="1"/>
            <p:nvPr/>
          </p:nvSpPr>
          <p:spPr>
            <a:xfrm>
              <a:off x="755105" y="3138825"/>
              <a:ext cx="1959900" cy="629700"/>
            </a:xfrm>
            <a:prstGeom prst="rect">
              <a:avLst/>
            </a:prstGeom>
            <a:noFill/>
            <a:ln>
              <a:noFill/>
            </a:ln>
          </p:spPr>
          <p:txBody>
            <a:bodyPr anchorCtr="0" anchor="ctr" bIns="88850" lIns="177775" spcFirstLastPara="1" rIns="177775" wrap="square" tIns="88850">
              <a:noAutofit/>
            </a:bodyPr>
            <a:lstStyle/>
            <a:p>
              <a:pPr indent="0" lvl="0" marL="0" marR="0" rtl="0" algn="r">
                <a:lnSpc>
                  <a:spcPct val="90000"/>
                </a:lnSpc>
                <a:spcBef>
                  <a:spcPts val="0"/>
                </a:spcBef>
                <a:spcAft>
                  <a:spcPts val="0"/>
                </a:spcAft>
                <a:buClr>
                  <a:srgbClr val="000000"/>
                </a:buClr>
                <a:buSzPts val="8600"/>
                <a:buFont typeface="Arial"/>
                <a:buNone/>
              </a:pPr>
              <a:r>
                <a:t/>
              </a:r>
              <a:endParaRPr b="0" i="0" sz="8600" u="none" cap="none" strike="noStrike">
                <a:solidFill>
                  <a:srgbClr val="0B7743"/>
                </a:solidFill>
                <a:latin typeface="Roboto Medium"/>
                <a:ea typeface="Roboto Medium"/>
                <a:cs typeface="Roboto Medium"/>
                <a:sym typeface="Roboto Medium"/>
              </a:endParaRPr>
            </a:p>
          </p:txBody>
        </p:sp>
        <p:sp>
          <p:nvSpPr>
            <p:cNvPr id="397" name="Google Shape;397;g1c55a87bc95_14_18"/>
            <p:cNvSpPr txBox="1"/>
            <p:nvPr/>
          </p:nvSpPr>
          <p:spPr>
            <a:xfrm>
              <a:off x="2914382" y="3295177"/>
              <a:ext cx="4114800" cy="330600"/>
            </a:xfrm>
            <a:prstGeom prst="rect">
              <a:avLst/>
            </a:prstGeom>
            <a:noFill/>
            <a:ln>
              <a:noFill/>
            </a:ln>
          </p:spPr>
          <p:txBody>
            <a:bodyPr anchorCtr="0" anchor="ctr" bIns="88850" lIns="177775" spcFirstLastPara="1" rIns="177775" wrap="square" tIns="88850">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a:ea typeface="Roboto"/>
                <a:cs typeface="Roboto"/>
                <a:sym typeface="Roboto"/>
              </a:endParaRPr>
            </a:p>
          </p:txBody>
        </p:sp>
      </p:grpSp>
      <p:sp>
        <p:nvSpPr>
          <p:cNvPr id="398" name="Google Shape;398;g1c55a87bc95_14_18"/>
          <p:cNvSpPr txBox="1"/>
          <p:nvPr/>
        </p:nvSpPr>
        <p:spPr>
          <a:xfrm>
            <a:off x="208300" y="515750"/>
            <a:ext cx="3000000" cy="3786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9" name="Google Shape;399;g1c55a87bc95_14_18"/>
          <p:cNvPicPr preferRelativeResize="0"/>
          <p:nvPr/>
        </p:nvPicPr>
        <p:blipFill rotWithShape="1">
          <a:blip r:embed="rId6">
            <a:alphaModFix/>
          </a:blip>
          <a:srcRect b="0" l="0" r="0" t="0"/>
          <a:stretch/>
        </p:blipFill>
        <p:spPr>
          <a:xfrm>
            <a:off x="6686011" y="6111486"/>
            <a:ext cx="3632050" cy="3484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0"/>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05" name="Google Shape;405;p20"/>
          <p:cNvSpPr txBox="1"/>
          <p:nvPr>
            <p:ph type="title"/>
          </p:nvPr>
        </p:nvSpPr>
        <p:spPr>
          <a:xfrm>
            <a:off x="3522830" y="1385874"/>
            <a:ext cx="22363396" cy="430887"/>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400"/>
              <a:buNone/>
            </a:pPr>
            <a:r>
              <a:rPr lang="es-CL" sz="2800"/>
              <a:t>Estudios de prefactibilidad</a:t>
            </a:r>
            <a:endParaRPr sz="2800"/>
          </a:p>
        </p:txBody>
      </p:sp>
      <p:sp>
        <p:nvSpPr>
          <p:cNvPr id="406" name="Google Shape;406;p20"/>
          <p:cNvSpPr txBox="1"/>
          <p:nvPr>
            <p:ph idx="1" type="subTitle"/>
          </p:nvPr>
        </p:nvSpPr>
        <p:spPr>
          <a:xfrm>
            <a:off x="820033" y="2438014"/>
            <a:ext cx="15334900" cy="628314"/>
          </a:xfrm>
          <a:prstGeom prst="rect">
            <a:avLst/>
          </a:prstGeom>
          <a:noFill/>
          <a:ln>
            <a:noFill/>
          </a:ln>
        </p:spPr>
        <p:txBody>
          <a:bodyPr anchorCtr="0" anchor="ctr" bIns="0" lIns="0" spcFirstLastPara="1" rIns="0" wrap="square" tIns="0">
            <a:spAutoFit/>
          </a:bodyPr>
          <a:lstStyle/>
          <a:p>
            <a:pPr indent="0" lvl="0" marL="157496" marR="0" rtl="0" algn="l">
              <a:lnSpc>
                <a:spcPct val="100000"/>
              </a:lnSpc>
              <a:spcBef>
                <a:spcPts val="0"/>
              </a:spcBef>
              <a:spcAft>
                <a:spcPts val="0"/>
              </a:spcAft>
              <a:buClr>
                <a:srgbClr val="000000"/>
              </a:buClr>
              <a:buSzPts val="1400"/>
              <a:buFont typeface="Arial"/>
              <a:buNone/>
            </a:pPr>
            <a:r>
              <a:rPr b="1" i="0" lang="es-CL" sz="4083" u="none" cap="none" strike="noStrike">
                <a:solidFill>
                  <a:srgbClr val="8ACC5E"/>
                </a:solidFill>
                <a:latin typeface="Tahoma"/>
                <a:ea typeface="Tahoma"/>
                <a:cs typeface="Tahoma"/>
                <a:sym typeface="Tahoma"/>
              </a:rPr>
              <a:t> </a:t>
            </a:r>
            <a:r>
              <a:rPr b="1" i="0" lang="es-CL" sz="2800" u="none" cap="none" strike="noStrike">
                <a:solidFill>
                  <a:srgbClr val="8ACC5E"/>
                </a:solidFill>
                <a:latin typeface="Tahoma"/>
                <a:ea typeface="Tahoma"/>
                <a:cs typeface="Tahoma"/>
                <a:sym typeface="Tahoma"/>
              </a:rPr>
              <a:t>1.</a:t>
            </a:r>
            <a:r>
              <a:rPr b="1" i="0" lang="es-CL" sz="4083" u="none" cap="none" strike="noStrike">
                <a:solidFill>
                  <a:srgbClr val="8ACC5E"/>
                </a:solidFill>
                <a:latin typeface="Tahoma"/>
                <a:ea typeface="Tahoma"/>
                <a:cs typeface="Tahoma"/>
                <a:sym typeface="Tahoma"/>
              </a:rPr>
              <a:t> </a:t>
            </a:r>
            <a:r>
              <a:rPr b="1" i="0" lang="es-CL" sz="2800" u="none" cap="none" strike="noStrike">
                <a:solidFill>
                  <a:srgbClr val="8ACC5E"/>
                </a:solidFill>
                <a:latin typeface="Tahoma"/>
                <a:ea typeface="Tahoma"/>
                <a:cs typeface="Tahoma"/>
                <a:sym typeface="Tahoma"/>
              </a:rPr>
              <a:t>Estudio Dipress:</a:t>
            </a:r>
            <a:endParaRPr/>
          </a:p>
        </p:txBody>
      </p:sp>
      <p:sp>
        <p:nvSpPr>
          <p:cNvPr id="407" name="Google Shape;407;p20"/>
          <p:cNvSpPr/>
          <p:nvPr/>
        </p:nvSpPr>
        <p:spPr>
          <a:xfrm>
            <a:off x="6105261" y="1960423"/>
            <a:ext cx="269369" cy="942566"/>
          </a:xfrm>
          <a:prstGeom prst="rect">
            <a:avLst/>
          </a:prstGeom>
          <a:noFill/>
          <a:ln>
            <a:noFill/>
          </a:ln>
        </p:spPr>
        <p:txBody>
          <a:bodyPr anchorCtr="0" anchor="ctr" bIns="66675" lIns="133350" spcFirstLastPara="1" rIns="133350" wrap="square" tIns="66675">
            <a:spAutoFit/>
          </a:bodyPr>
          <a:lstStyle/>
          <a:p>
            <a:pPr indent="0" lvl="0" marL="0" marR="0" rtl="0" algn="l">
              <a:lnSpc>
                <a:spcPct val="100000"/>
              </a:lnSpc>
              <a:spcBef>
                <a:spcPts val="0"/>
              </a:spcBef>
              <a:spcAft>
                <a:spcPts val="0"/>
              </a:spcAft>
              <a:buNone/>
            </a:pPr>
            <a:br>
              <a:rPr b="0" i="0" lang="es-CL" sz="2625" u="none" cap="none" strike="noStrike">
                <a:solidFill>
                  <a:schemeClr val="dk1"/>
                </a:solidFill>
                <a:latin typeface="Arial"/>
                <a:ea typeface="Arial"/>
                <a:cs typeface="Arial"/>
                <a:sym typeface="Arial"/>
              </a:rPr>
            </a:br>
            <a:endParaRPr b="0" i="0" sz="2625" u="none" cap="none" strike="noStrike">
              <a:solidFill>
                <a:schemeClr val="dk1"/>
              </a:solidFill>
              <a:latin typeface="Arial"/>
              <a:ea typeface="Arial"/>
              <a:cs typeface="Arial"/>
              <a:sym typeface="Arial"/>
            </a:endParaRPr>
          </a:p>
        </p:txBody>
      </p:sp>
      <p:graphicFrame>
        <p:nvGraphicFramePr>
          <p:cNvPr id="408" name="Google Shape;408;p20"/>
          <p:cNvGraphicFramePr/>
          <p:nvPr/>
        </p:nvGraphicFramePr>
        <p:xfrm>
          <a:off x="6105261" y="2178369"/>
          <a:ext cx="3000000" cy="3000000"/>
        </p:xfrm>
        <a:graphic>
          <a:graphicData uri="http://schemas.openxmlformats.org/drawingml/2006/table">
            <a:tbl>
              <a:tblPr bandRow="1" firstCol="1" firstRow="1">
                <a:noFill/>
                <a:tableStyleId>{505B5D18-8513-4AA8-AF86-EA7673FBA4FE}</a:tableStyleId>
              </a:tblPr>
              <a:tblGrid>
                <a:gridCol w="1400975"/>
                <a:gridCol w="1183925"/>
                <a:gridCol w="1203650"/>
                <a:gridCol w="1061600"/>
                <a:gridCol w="1390125"/>
                <a:gridCol w="1462150"/>
                <a:gridCol w="1124725"/>
              </a:tblGrid>
              <a:tr h="1275675">
                <a:tc>
                  <a:txBody>
                    <a:bodyPr/>
                    <a:lstStyle/>
                    <a:p>
                      <a:pPr indent="0" lvl="0" marL="0" marR="0" rtl="0" algn="ctr">
                        <a:lnSpc>
                          <a:spcPct val="100000"/>
                        </a:lnSpc>
                        <a:spcBef>
                          <a:spcPts val="0"/>
                        </a:spcBef>
                        <a:spcAft>
                          <a:spcPts val="0"/>
                        </a:spcAft>
                        <a:buNone/>
                      </a:pPr>
                      <a:r>
                        <a:rPr lang="es-CL" sz="1600" u="none" cap="none" strike="noStrike"/>
                        <a:t>Potencia [kWp]</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Producción FV esperada [kWh</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Empresa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Tarifa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Costo energía ($/kWh) (c/IVA)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Ahorro estimado</a:t>
                      </a:r>
                      <a:r>
                        <a:rPr lang="es-CL" sz="1800" u="none" cap="none" strike="noStrike"/>
                        <a:t> </a:t>
                      </a:r>
                      <a:r>
                        <a:rPr lang="es-CL" sz="1600" u="none" cap="none" strike="noStrike"/>
                        <a:t> anual [$/año]</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CO2eq evitado [ton/año]</a:t>
                      </a:r>
                      <a:endParaRPr sz="1800" u="none" cap="none" strike="noStrike">
                        <a:latin typeface="Calibri"/>
                        <a:ea typeface="Calibri"/>
                        <a:cs typeface="Calibri"/>
                        <a:sym typeface="Calibri"/>
                      </a:endParaRPr>
                    </a:p>
                  </a:txBody>
                  <a:tcPr marT="0" marB="0" marR="64825" marL="64825" anchor="ctr"/>
                </a:tc>
              </a:tr>
              <a:tr h="372075">
                <a:tc>
                  <a:txBody>
                    <a:bodyPr/>
                    <a:lstStyle/>
                    <a:p>
                      <a:pPr indent="0" lvl="0" marL="0" marR="0" rtl="0" algn="ctr">
                        <a:lnSpc>
                          <a:spcPct val="100000"/>
                        </a:lnSpc>
                        <a:spcBef>
                          <a:spcPts val="0"/>
                        </a:spcBef>
                        <a:spcAft>
                          <a:spcPts val="0"/>
                        </a:spcAft>
                        <a:buNone/>
                      </a:pPr>
                      <a:r>
                        <a:rPr lang="es-CL" sz="1600" u="none" cap="none" strike="noStrike"/>
                        <a:t>15</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21.375</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ENEL</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BT 3</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  78,832</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$ 1.685.034</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  7,9</a:t>
                      </a:r>
                      <a:endParaRPr sz="1800" u="none" cap="none" strike="noStrike">
                        <a:latin typeface="Calibri"/>
                        <a:ea typeface="Calibri"/>
                        <a:cs typeface="Calibri"/>
                        <a:sym typeface="Calibri"/>
                      </a:endParaRPr>
                    </a:p>
                  </a:txBody>
                  <a:tcPr marT="0" marB="0" marR="64825" marL="64825" anchor="ctr"/>
                </a:tc>
              </a:tr>
            </a:tbl>
          </a:graphicData>
        </a:graphic>
      </p:graphicFrame>
      <p:pic>
        <p:nvPicPr>
          <p:cNvPr descr="Personas en frente de un edificio&#10;&#10;Descripción generada automáticamente con confianza media" id="409" name="Google Shape;409;p20"/>
          <p:cNvPicPr preferRelativeResize="0"/>
          <p:nvPr/>
        </p:nvPicPr>
        <p:blipFill rotWithShape="1">
          <a:blip r:embed="rId4">
            <a:alphaModFix/>
          </a:blip>
          <a:srcRect b="0" l="0" r="0" t="0"/>
          <a:stretch/>
        </p:blipFill>
        <p:spPr>
          <a:xfrm>
            <a:off x="820033" y="4037956"/>
            <a:ext cx="5111925" cy="4667663"/>
          </a:xfrm>
          <a:prstGeom prst="rect">
            <a:avLst/>
          </a:prstGeom>
          <a:noFill/>
          <a:ln>
            <a:noFill/>
          </a:ln>
        </p:spPr>
      </p:pic>
      <p:sp>
        <p:nvSpPr>
          <p:cNvPr id="410" name="Google Shape;410;p20"/>
          <p:cNvSpPr txBox="1"/>
          <p:nvPr/>
        </p:nvSpPr>
        <p:spPr>
          <a:xfrm>
            <a:off x="2414961" y="8794036"/>
            <a:ext cx="1845377"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Fachada Edificio</a:t>
            </a:r>
            <a:endParaRPr b="0" i="0" sz="2042" u="none" cap="none" strike="noStrike">
              <a:solidFill>
                <a:srgbClr val="000000"/>
              </a:solidFill>
              <a:latin typeface="Arial"/>
              <a:ea typeface="Arial"/>
              <a:cs typeface="Arial"/>
              <a:sym typeface="Arial"/>
            </a:endParaRPr>
          </a:p>
        </p:txBody>
      </p:sp>
      <p:pic>
        <p:nvPicPr>
          <p:cNvPr id="411" name="Google Shape;411;p20"/>
          <p:cNvPicPr preferRelativeResize="0"/>
          <p:nvPr/>
        </p:nvPicPr>
        <p:blipFill rotWithShape="1">
          <a:blip r:embed="rId5">
            <a:alphaModFix/>
          </a:blip>
          <a:srcRect b="0" l="0" r="0" t="0"/>
          <a:stretch/>
        </p:blipFill>
        <p:spPr>
          <a:xfrm>
            <a:off x="6305511" y="4028466"/>
            <a:ext cx="5913114" cy="4667663"/>
          </a:xfrm>
          <a:prstGeom prst="rect">
            <a:avLst/>
          </a:prstGeom>
          <a:noFill/>
          <a:ln>
            <a:noFill/>
          </a:ln>
        </p:spPr>
      </p:pic>
      <p:sp>
        <p:nvSpPr>
          <p:cNvPr id="412" name="Google Shape;412;p20"/>
          <p:cNvSpPr txBox="1"/>
          <p:nvPr/>
        </p:nvSpPr>
        <p:spPr>
          <a:xfrm>
            <a:off x="8408609" y="8794039"/>
            <a:ext cx="2029723"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Simulación PV Sol</a:t>
            </a:r>
            <a:endParaRPr b="0" i="0" sz="2042" u="none" cap="none" strike="noStrike">
              <a:solidFill>
                <a:srgbClr val="000000"/>
              </a:solidFill>
              <a:latin typeface="Arial"/>
              <a:ea typeface="Arial"/>
              <a:cs typeface="Arial"/>
              <a:sym typeface="Arial"/>
            </a:endParaRPr>
          </a:p>
        </p:txBody>
      </p:sp>
      <p:pic>
        <p:nvPicPr>
          <p:cNvPr descr="Un puente de fondo&#10;&#10;Descripción generada automáticamente con confianza baja" id="413" name="Google Shape;413;p20"/>
          <p:cNvPicPr preferRelativeResize="0"/>
          <p:nvPr/>
        </p:nvPicPr>
        <p:blipFill rotWithShape="1">
          <a:blip r:embed="rId6">
            <a:alphaModFix/>
          </a:blip>
          <a:srcRect b="0" l="0" r="0" t="0"/>
          <a:stretch/>
        </p:blipFill>
        <p:spPr>
          <a:xfrm>
            <a:off x="12592178" y="4037955"/>
            <a:ext cx="4868338" cy="4658173"/>
          </a:xfrm>
          <a:prstGeom prst="rect">
            <a:avLst/>
          </a:prstGeom>
          <a:noFill/>
          <a:ln>
            <a:noFill/>
          </a:ln>
        </p:spPr>
      </p:pic>
      <p:sp>
        <p:nvSpPr>
          <p:cNvPr id="414" name="Google Shape;414;p20"/>
          <p:cNvSpPr txBox="1"/>
          <p:nvPr/>
        </p:nvSpPr>
        <p:spPr>
          <a:xfrm>
            <a:off x="12971263" y="8794038"/>
            <a:ext cx="4044697"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Cubierta disponible para el sistema FV</a:t>
            </a:r>
            <a:endParaRPr b="0" i="0" sz="2042" u="none" cap="none" strike="noStrike">
              <a:solidFill>
                <a:srgbClr val="000000"/>
              </a:solidFill>
              <a:latin typeface="Arial"/>
              <a:ea typeface="Arial"/>
              <a:cs typeface="Arial"/>
              <a:sym typeface="Arial"/>
            </a:endParaRPr>
          </a:p>
        </p:txBody>
      </p:sp>
      <p:sp>
        <p:nvSpPr>
          <p:cNvPr id="415" name="Google Shape;415;p20"/>
          <p:cNvSpPr/>
          <p:nvPr/>
        </p:nvSpPr>
        <p:spPr>
          <a:xfrm>
            <a:off x="0" y="415233"/>
            <a:ext cx="15638889" cy="201647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s-CL" sz="4667" u="none" cap="none" strike="noStrike">
                <a:solidFill>
                  <a:srgbClr val="006CB7"/>
                </a:solidFill>
                <a:latin typeface="Calibri"/>
                <a:ea typeface="Calibri"/>
                <a:cs typeface="Calibri"/>
                <a:sym typeface="Calibri"/>
              </a:rPr>
              <a:t>Oficina Técnica Energías Renovables</a:t>
            </a:r>
            <a:endParaRPr/>
          </a:p>
          <a:p>
            <a:pPr indent="0" lvl="0" marL="0" marR="0" rtl="0" algn="ctr">
              <a:lnSpc>
                <a:spcPct val="80000"/>
              </a:lnSpc>
              <a:spcBef>
                <a:spcPts val="0"/>
              </a:spcBef>
              <a:spcAft>
                <a:spcPts val="0"/>
              </a:spcAft>
              <a:buNone/>
            </a:pPr>
            <a:r>
              <a:rPr b="1" i="0" lang="es-CL" sz="5250" u="none" cap="none" strike="noStrike">
                <a:solidFill>
                  <a:srgbClr val="000000"/>
                </a:solidFill>
                <a:latin typeface="Arial"/>
                <a:ea typeface="Arial"/>
                <a:cs typeface="Arial"/>
                <a:sym typeface="Arial"/>
              </a:rPr>
              <a:t> </a:t>
            </a:r>
            <a:endParaRPr b="0" i="0" sz="525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21"/>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21" name="Google Shape;421;p21"/>
          <p:cNvSpPr txBox="1"/>
          <p:nvPr>
            <p:ph idx="1" type="subTitle"/>
          </p:nvPr>
        </p:nvSpPr>
        <p:spPr>
          <a:xfrm>
            <a:off x="1053751" y="832898"/>
            <a:ext cx="15334900" cy="430887"/>
          </a:xfrm>
          <a:prstGeom prst="rect">
            <a:avLst/>
          </a:prstGeom>
          <a:noFill/>
          <a:ln>
            <a:noFill/>
          </a:ln>
        </p:spPr>
        <p:txBody>
          <a:bodyPr anchorCtr="0" anchor="ctr" bIns="0" lIns="0" spcFirstLastPara="1" rIns="0" wrap="square" tIns="0">
            <a:spAutoFit/>
          </a:bodyPr>
          <a:lstStyle/>
          <a:p>
            <a:pPr indent="0" lvl="0" marL="157496" marR="0" rtl="0" algn="l">
              <a:lnSpc>
                <a:spcPct val="100000"/>
              </a:lnSpc>
              <a:spcBef>
                <a:spcPts val="0"/>
              </a:spcBef>
              <a:spcAft>
                <a:spcPts val="0"/>
              </a:spcAft>
              <a:buClr>
                <a:srgbClr val="000000"/>
              </a:buClr>
              <a:buSzPts val="1400"/>
              <a:buFont typeface="Arial"/>
              <a:buNone/>
            </a:pPr>
            <a:r>
              <a:rPr b="1" i="0" lang="es-CL" sz="2800" u="none" cap="none" strike="noStrike">
                <a:solidFill>
                  <a:srgbClr val="8ACC5E"/>
                </a:solidFill>
                <a:latin typeface="Tahoma"/>
                <a:ea typeface="Tahoma"/>
                <a:cs typeface="Tahoma"/>
                <a:sym typeface="Tahoma"/>
              </a:rPr>
              <a:t>2. Gobernación de Rancagua:</a:t>
            </a:r>
            <a:endParaRPr/>
          </a:p>
        </p:txBody>
      </p:sp>
      <p:sp>
        <p:nvSpPr>
          <p:cNvPr id="422" name="Google Shape;422;p21"/>
          <p:cNvSpPr/>
          <p:nvPr/>
        </p:nvSpPr>
        <p:spPr>
          <a:xfrm>
            <a:off x="6105261" y="1960423"/>
            <a:ext cx="269369" cy="942566"/>
          </a:xfrm>
          <a:prstGeom prst="rect">
            <a:avLst/>
          </a:prstGeom>
          <a:noFill/>
          <a:ln>
            <a:noFill/>
          </a:ln>
        </p:spPr>
        <p:txBody>
          <a:bodyPr anchorCtr="0" anchor="ctr" bIns="66675" lIns="133350" spcFirstLastPara="1" rIns="133350" wrap="square" tIns="66675">
            <a:spAutoFit/>
          </a:bodyPr>
          <a:lstStyle/>
          <a:p>
            <a:pPr indent="0" lvl="0" marL="0" marR="0" rtl="0" algn="l">
              <a:lnSpc>
                <a:spcPct val="100000"/>
              </a:lnSpc>
              <a:spcBef>
                <a:spcPts val="0"/>
              </a:spcBef>
              <a:spcAft>
                <a:spcPts val="0"/>
              </a:spcAft>
              <a:buNone/>
            </a:pPr>
            <a:br>
              <a:rPr b="0" i="0" lang="es-CL" sz="2625" u="none" cap="none" strike="noStrike">
                <a:solidFill>
                  <a:schemeClr val="dk1"/>
                </a:solidFill>
                <a:latin typeface="Arial"/>
                <a:ea typeface="Arial"/>
                <a:cs typeface="Arial"/>
                <a:sym typeface="Arial"/>
              </a:rPr>
            </a:br>
            <a:endParaRPr b="0" i="0" sz="2625" u="none" cap="none" strike="noStrike">
              <a:solidFill>
                <a:schemeClr val="dk1"/>
              </a:solidFill>
              <a:latin typeface="Arial"/>
              <a:ea typeface="Arial"/>
              <a:cs typeface="Arial"/>
              <a:sym typeface="Arial"/>
            </a:endParaRPr>
          </a:p>
        </p:txBody>
      </p:sp>
      <p:sp>
        <p:nvSpPr>
          <p:cNvPr id="423" name="Google Shape;423;p21"/>
          <p:cNvSpPr txBox="1"/>
          <p:nvPr/>
        </p:nvSpPr>
        <p:spPr>
          <a:xfrm>
            <a:off x="2377577" y="8399159"/>
            <a:ext cx="1845377"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Fachada Edificio</a:t>
            </a:r>
            <a:endParaRPr b="0" i="0" sz="2042" u="none" cap="none" strike="noStrike">
              <a:solidFill>
                <a:srgbClr val="000000"/>
              </a:solidFill>
              <a:latin typeface="Arial"/>
              <a:ea typeface="Arial"/>
              <a:cs typeface="Arial"/>
              <a:sym typeface="Arial"/>
            </a:endParaRPr>
          </a:p>
        </p:txBody>
      </p:sp>
      <p:sp>
        <p:nvSpPr>
          <p:cNvPr id="424" name="Google Shape;424;p21"/>
          <p:cNvSpPr txBox="1"/>
          <p:nvPr/>
        </p:nvSpPr>
        <p:spPr>
          <a:xfrm>
            <a:off x="7963119" y="8457311"/>
            <a:ext cx="2029723"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Simulación PV Sol</a:t>
            </a:r>
            <a:endParaRPr b="0" i="0" sz="2042" u="none" cap="none" strike="noStrike">
              <a:solidFill>
                <a:srgbClr val="000000"/>
              </a:solidFill>
              <a:latin typeface="Arial"/>
              <a:ea typeface="Arial"/>
              <a:cs typeface="Arial"/>
              <a:sym typeface="Arial"/>
            </a:endParaRPr>
          </a:p>
        </p:txBody>
      </p:sp>
      <p:graphicFrame>
        <p:nvGraphicFramePr>
          <p:cNvPr id="425" name="Google Shape;425;p21"/>
          <p:cNvGraphicFramePr/>
          <p:nvPr/>
        </p:nvGraphicFramePr>
        <p:xfrm>
          <a:off x="4445311" y="1871266"/>
          <a:ext cx="3000000" cy="3000000"/>
        </p:xfrm>
        <a:graphic>
          <a:graphicData uri="http://schemas.openxmlformats.org/drawingml/2006/table">
            <a:tbl>
              <a:tblPr bandRow="1" firstCol="1" firstRow="1">
                <a:noFill/>
                <a:tableStyleId>{505B5D18-8513-4AA8-AF86-EA7673FBA4FE}</a:tableStyleId>
              </a:tblPr>
              <a:tblGrid>
                <a:gridCol w="1314100"/>
                <a:gridCol w="1110500"/>
                <a:gridCol w="1129025"/>
                <a:gridCol w="995750"/>
                <a:gridCol w="1303925"/>
                <a:gridCol w="1371475"/>
                <a:gridCol w="1054975"/>
              </a:tblGrid>
              <a:tr h="1222375">
                <a:tc>
                  <a:txBody>
                    <a:bodyPr/>
                    <a:lstStyle/>
                    <a:p>
                      <a:pPr indent="0" lvl="0" marL="0" marR="0" rtl="0" algn="ctr">
                        <a:lnSpc>
                          <a:spcPct val="100000"/>
                        </a:lnSpc>
                        <a:spcBef>
                          <a:spcPts val="0"/>
                        </a:spcBef>
                        <a:spcAft>
                          <a:spcPts val="0"/>
                        </a:spcAft>
                        <a:buNone/>
                      </a:pPr>
                      <a:r>
                        <a:rPr lang="es-CL" sz="1600" u="none" cap="none" strike="noStrike"/>
                        <a:t>Potencia [kWp]</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Producción FV esperada [kWh/año]</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Empresa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Tarifa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Costo energía ($/kWh) (c/IVA)</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Ahorro estimado</a:t>
                      </a:r>
                      <a:r>
                        <a:rPr lang="es-CL" sz="1800" u="none" cap="none" strike="noStrike"/>
                        <a:t> </a:t>
                      </a:r>
                      <a:r>
                        <a:rPr lang="es-CL" sz="1600" u="none" cap="none" strike="noStrike"/>
                        <a:t> anual [$/año]</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CO2eq evitado [ton/año]</a:t>
                      </a:r>
                      <a:endParaRPr sz="1800" u="none" cap="none" strike="noStrike">
                        <a:latin typeface="Calibri"/>
                        <a:ea typeface="Calibri"/>
                        <a:cs typeface="Calibri"/>
                        <a:sym typeface="Calibri"/>
                      </a:endParaRPr>
                    </a:p>
                  </a:txBody>
                  <a:tcPr marT="0" marB="0" marR="64825" marL="64825" anchor="ctr"/>
                </a:tc>
              </a:tr>
              <a:tr h="291700">
                <a:tc>
                  <a:txBody>
                    <a:bodyPr/>
                    <a:lstStyle/>
                    <a:p>
                      <a:pPr indent="0" lvl="0" marL="0" marR="0" rtl="0" algn="ctr">
                        <a:lnSpc>
                          <a:spcPct val="100000"/>
                        </a:lnSpc>
                        <a:spcBef>
                          <a:spcPts val="0"/>
                        </a:spcBef>
                        <a:spcAft>
                          <a:spcPts val="0"/>
                        </a:spcAft>
                        <a:buNone/>
                      </a:pPr>
                      <a:r>
                        <a:rPr lang="es-CL" sz="1600" u="none" cap="none" strike="noStrike"/>
                        <a:t>30</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43.770</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CGE</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600" u="none" cap="none" strike="noStrike"/>
                        <a:t>BT 4.3</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  90,328</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$3.953.657</a:t>
                      </a:r>
                      <a:endParaRPr sz="1800" u="none" cap="none" strike="noStrike">
                        <a:latin typeface="Calibri"/>
                        <a:ea typeface="Calibri"/>
                        <a:cs typeface="Calibri"/>
                        <a:sym typeface="Calibri"/>
                      </a:endParaRPr>
                    </a:p>
                  </a:txBody>
                  <a:tcPr marT="0" marB="0" marR="64825" marL="64825" anchor="ctr"/>
                </a:tc>
                <a:tc>
                  <a:txBody>
                    <a:bodyPr/>
                    <a:lstStyle/>
                    <a:p>
                      <a:pPr indent="0" lvl="0" marL="0" marR="0" rtl="0" algn="ctr">
                        <a:lnSpc>
                          <a:spcPct val="100000"/>
                        </a:lnSpc>
                        <a:spcBef>
                          <a:spcPts val="0"/>
                        </a:spcBef>
                        <a:spcAft>
                          <a:spcPts val="0"/>
                        </a:spcAft>
                        <a:buNone/>
                      </a:pPr>
                      <a:r>
                        <a:rPr lang="es-CL" sz="1800" u="none" cap="none" strike="noStrike"/>
                        <a:t>  16,3</a:t>
                      </a:r>
                      <a:r>
                        <a:rPr lang="es-CL" sz="1600" u="none" cap="none" strike="noStrike"/>
                        <a:t>8</a:t>
                      </a:r>
                      <a:endParaRPr sz="1800" u="none" cap="none" strike="noStrike">
                        <a:latin typeface="Calibri"/>
                        <a:ea typeface="Calibri"/>
                        <a:cs typeface="Calibri"/>
                        <a:sym typeface="Calibri"/>
                      </a:endParaRPr>
                    </a:p>
                  </a:txBody>
                  <a:tcPr marT="0" marB="0" marR="64825" marL="64825" anchor="ctr"/>
                </a:tc>
              </a:tr>
            </a:tbl>
          </a:graphicData>
        </a:graphic>
      </p:graphicFrame>
      <p:sp>
        <p:nvSpPr>
          <p:cNvPr id="426" name="Google Shape;426;p21"/>
          <p:cNvSpPr/>
          <p:nvPr/>
        </p:nvSpPr>
        <p:spPr>
          <a:xfrm>
            <a:off x="4750595" y="4212834"/>
            <a:ext cx="269369" cy="942566"/>
          </a:xfrm>
          <a:prstGeom prst="rect">
            <a:avLst/>
          </a:prstGeom>
          <a:noFill/>
          <a:ln>
            <a:noFill/>
          </a:ln>
        </p:spPr>
        <p:txBody>
          <a:bodyPr anchorCtr="0" anchor="ctr" bIns="66675" lIns="133350" spcFirstLastPara="1" rIns="133350" wrap="square" tIns="66675">
            <a:spAutoFit/>
          </a:bodyPr>
          <a:lstStyle/>
          <a:p>
            <a:pPr indent="0" lvl="0" marL="0" marR="0" rtl="0" algn="l">
              <a:lnSpc>
                <a:spcPct val="100000"/>
              </a:lnSpc>
              <a:spcBef>
                <a:spcPts val="0"/>
              </a:spcBef>
              <a:spcAft>
                <a:spcPts val="0"/>
              </a:spcAft>
              <a:buNone/>
            </a:pPr>
            <a:br>
              <a:rPr b="0" i="0" lang="es-CL" sz="2625" u="none" cap="none" strike="noStrike">
                <a:solidFill>
                  <a:schemeClr val="dk1"/>
                </a:solidFill>
                <a:latin typeface="Arial"/>
                <a:ea typeface="Arial"/>
                <a:cs typeface="Arial"/>
                <a:sym typeface="Arial"/>
              </a:rPr>
            </a:br>
            <a:endParaRPr b="0" i="0" sz="2625" u="none" cap="none" strike="noStrike">
              <a:solidFill>
                <a:schemeClr val="dk1"/>
              </a:solidFill>
              <a:latin typeface="Arial"/>
              <a:ea typeface="Arial"/>
              <a:cs typeface="Arial"/>
              <a:sym typeface="Arial"/>
            </a:endParaRPr>
          </a:p>
        </p:txBody>
      </p:sp>
      <p:pic>
        <p:nvPicPr>
          <p:cNvPr id="427" name="Google Shape;427;p21"/>
          <p:cNvPicPr preferRelativeResize="0"/>
          <p:nvPr/>
        </p:nvPicPr>
        <p:blipFill rotWithShape="1">
          <a:blip r:embed="rId4">
            <a:alphaModFix/>
          </a:blip>
          <a:srcRect b="0" l="0" r="0" t="0"/>
          <a:stretch/>
        </p:blipFill>
        <p:spPr>
          <a:xfrm>
            <a:off x="676474" y="4022734"/>
            <a:ext cx="5324277" cy="4266000"/>
          </a:xfrm>
          <a:prstGeom prst="rect">
            <a:avLst/>
          </a:prstGeom>
          <a:noFill/>
          <a:ln>
            <a:noFill/>
          </a:ln>
        </p:spPr>
      </p:pic>
      <p:pic>
        <p:nvPicPr>
          <p:cNvPr id="428" name="Google Shape;428;p21"/>
          <p:cNvPicPr preferRelativeResize="0"/>
          <p:nvPr/>
        </p:nvPicPr>
        <p:blipFill rotWithShape="1">
          <a:blip r:embed="rId5">
            <a:alphaModFix/>
          </a:blip>
          <a:srcRect b="0" l="0" r="0" t="0"/>
          <a:stretch/>
        </p:blipFill>
        <p:spPr>
          <a:xfrm>
            <a:off x="6105260" y="4051794"/>
            <a:ext cx="5824802" cy="4266000"/>
          </a:xfrm>
          <a:prstGeom prst="rect">
            <a:avLst/>
          </a:prstGeom>
          <a:noFill/>
          <a:ln>
            <a:noFill/>
          </a:ln>
        </p:spPr>
      </p:pic>
      <p:pic>
        <p:nvPicPr>
          <p:cNvPr id="429" name="Google Shape;429;p21"/>
          <p:cNvPicPr preferRelativeResize="0"/>
          <p:nvPr/>
        </p:nvPicPr>
        <p:blipFill rotWithShape="1">
          <a:blip r:embed="rId6">
            <a:alphaModFix/>
          </a:blip>
          <a:srcRect b="0" l="0" r="0" t="0"/>
          <a:stretch/>
        </p:blipFill>
        <p:spPr>
          <a:xfrm rot="5400000">
            <a:off x="12743770" y="3342597"/>
            <a:ext cx="4236940" cy="5655336"/>
          </a:xfrm>
          <a:prstGeom prst="rect">
            <a:avLst/>
          </a:prstGeom>
          <a:noFill/>
          <a:ln>
            <a:noFill/>
          </a:ln>
        </p:spPr>
      </p:pic>
      <p:sp>
        <p:nvSpPr>
          <p:cNvPr id="430" name="Google Shape;430;p21"/>
          <p:cNvSpPr txBox="1"/>
          <p:nvPr/>
        </p:nvSpPr>
        <p:spPr>
          <a:xfrm>
            <a:off x="13640594" y="8399159"/>
            <a:ext cx="2108269" cy="361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750" u="none" cap="none" strike="noStrike">
                <a:solidFill>
                  <a:srgbClr val="000000"/>
                </a:solidFill>
                <a:latin typeface="Arial"/>
                <a:ea typeface="Arial"/>
                <a:cs typeface="Arial"/>
                <a:sym typeface="Arial"/>
              </a:rPr>
              <a:t>Cubierta disponible</a:t>
            </a:r>
            <a:endParaRPr b="0" i="0" sz="2042"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22"/>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36" name="Google Shape;436;p22"/>
          <p:cNvSpPr txBox="1"/>
          <p:nvPr>
            <p:ph idx="1" type="subTitle"/>
          </p:nvPr>
        </p:nvSpPr>
        <p:spPr>
          <a:xfrm>
            <a:off x="343098" y="584842"/>
            <a:ext cx="15334900" cy="430887"/>
          </a:xfrm>
          <a:prstGeom prst="rect">
            <a:avLst/>
          </a:prstGeom>
          <a:noFill/>
          <a:ln>
            <a:noFill/>
          </a:ln>
        </p:spPr>
        <p:txBody>
          <a:bodyPr anchorCtr="0" anchor="ctr" bIns="0" lIns="0" spcFirstLastPara="1" rIns="0" wrap="square" tIns="0">
            <a:spAutoFit/>
          </a:bodyPr>
          <a:lstStyle/>
          <a:p>
            <a:pPr indent="0" lvl="0" marL="157496" marR="0" rtl="0" algn="l">
              <a:lnSpc>
                <a:spcPct val="100000"/>
              </a:lnSpc>
              <a:spcBef>
                <a:spcPts val="0"/>
              </a:spcBef>
              <a:spcAft>
                <a:spcPts val="0"/>
              </a:spcAft>
              <a:buClr>
                <a:srgbClr val="000000"/>
              </a:buClr>
              <a:buSzPts val="1400"/>
              <a:buFont typeface="Arial"/>
              <a:buNone/>
            </a:pPr>
            <a:r>
              <a:rPr b="1" i="0" lang="es-CL" sz="2800" u="none" cap="none" strike="noStrike">
                <a:solidFill>
                  <a:srgbClr val="8ACC5E"/>
                </a:solidFill>
                <a:latin typeface="Tahoma"/>
                <a:ea typeface="Tahoma"/>
                <a:cs typeface="Tahoma"/>
                <a:sym typeface="Tahoma"/>
              </a:rPr>
              <a:t>3. Proyecto FV Lomas de Machalí, O’Hggins</a:t>
            </a:r>
            <a:endParaRPr b="1" i="0" sz="2800" u="none" cap="none" strike="noStrike">
              <a:solidFill>
                <a:srgbClr val="8ACC5E"/>
              </a:solidFill>
              <a:latin typeface="Tahoma"/>
              <a:ea typeface="Tahoma"/>
              <a:cs typeface="Tahoma"/>
              <a:sym typeface="Tahoma"/>
            </a:endParaRPr>
          </a:p>
        </p:txBody>
      </p:sp>
      <p:sp>
        <p:nvSpPr>
          <p:cNvPr id="437" name="Google Shape;437;p22"/>
          <p:cNvSpPr/>
          <p:nvPr/>
        </p:nvSpPr>
        <p:spPr>
          <a:xfrm>
            <a:off x="6105261" y="1960423"/>
            <a:ext cx="269369" cy="942566"/>
          </a:xfrm>
          <a:prstGeom prst="rect">
            <a:avLst/>
          </a:prstGeom>
          <a:noFill/>
          <a:ln>
            <a:noFill/>
          </a:ln>
        </p:spPr>
        <p:txBody>
          <a:bodyPr anchorCtr="0" anchor="ctr" bIns="66675" lIns="133350" spcFirstLastPara="1" rIns="133350" wrap="square" tIns="66675">
            <a:spAutoFit/>
          </a:bodyPr>
          <a:lstStyle/>
          <a:p>
            <a:pPr indent="0" lvl="0" marL="0" marR="0" rtl="0" algn="l">
              <a:lnSpc>
                <a:spcPct val="100000"/>
              </a:lnSpc>
              <a:spcBef>
                <a:spcPts val="0"/>
              </a:spcBef>
              <a:spcAft>
                <a:spcPts val="0"/>
              </a:spcAft>
              <a:buNone/>
            </a:pPr>
            <a:br>
              <a:rPr b="0" i="0" lang="es-CL" sz="2625" u="none" cap="none" strike="noStrike">
                <a:solidFill>
                  <a:schemeClr val="dk1"/>
                </a:solidFill>
                <a:latin typeface="Arial"/>
                <a:ea typeface="Arial"/>
                <a:cs typeface="Arial"/>
                <a:sym typeface="Arial"/>
              </a:rPr>
            </a:br>
            <a:endParaRPr b="0" i="0" sz="2625" u="none" cap="none" strike="noStrike">
              <a:solidFill>
                <a:schemeClr val="dk1"/>
              </a:solidFill>
              <a:latin typeface="Arial"/>
              <a:ea typeface="Arial"/>
              <a:cs typeface="Arial"/>
              <a:sym typeface="Arial"/>
            </a:endParaRPr>
          </a:p>
        </p:txBody>
      </p:sp>
      <p:sp>
        <p:nvSpPr>
          <p:cNvPr id="438" name="Google Shape;438;p22"/>
          <p:cNvSpPr/>
          <p:nvPr/>
        </p:nvSpPr>
        <p:spPr>
          <a:xfrm>
            <a:off x="4750595" y="4212834"/>
            <a:ext cx="269369" cy="942566"/>
          </a:xfrm>
          <a:prstGeom prst="rect">
            <a:avLst/>
          </a:prstGeom>
          <a:noFill/>
          <a:ln>
            <a:noFill/>
          </a:ln>
        </p:spPr>
        <p:txBody>
          <a:bodyPr anchorCtr="0" anchor="ctr" bIns="66675" lIns="133350" spcFirstLastPara="1" rIns="133350" wrap="square" tIns="66675">
            <a:spAutoFit/>
          </a:bodyPr>
          <a:lstStyle/>
          <a:p>
            <a:pPr indent="0" lvl="0" marL="0" marR="0" rtl="0" algn="l">
              <a:lnSpc>
                <a:spcPct val="100000"/>
              </a:lnSpc>
              <a:spcBef>
                <a:spcPts val="0"/>
              </a:spcBef>
              <a:spcAft>
                <a:spcPts val="0"/>
              </a:spcAft>
              <a:buNone/>
            </a:pPr>
            <a:br>
              <a:rPr b="0" i="0" lang="es-CL" sz="2625" u="none" cap="none" strike="noStrike">
                <a:solidFill>
                  <a:schemeClr val="dk1"/>
                </a:solidFill>
                <a:latin typeface="Arial"/>
                <a:ea typeface="Arial"/>
                <a:cs typeface="Arial"/>
                <a:sym typeface="Arial"/>
              </a:rPr>
            </a:br>
            <a:endParaRPr b="0" i="0" sz="2625" u="none" cap="none" strike="noStrike">
              <a:solidFill>
                <a:schemeClr val="dk1"/>
              </a:solidFill>
              <a:latin typeface="Arial"/>
              <a:ea typeface="Arial"/>
              <a:cs typeface="Arial"/>
              <a:sym typeface="Arial"/>
            </a:endParaRPr>
          </a:p>
        </p:txBody>
      </p:sp>
      <p:pic>
        <p:nvPicPr>
          <p:cNvPr id="439" name="Google Shape;439;p22"/>
          <p:cNvPicPr preferRelativeResize="0"/>
          <p:nvPr/>
        </p:nvPicPr>
        <p:blipFill rotWithShape="1">
          <a:blip r:embed="rId4">
            <a:alphaModFix/>
          </a:blip>
          <a:srcRect b="0" l="0" r="0" t="0"/>
          <a:stretch/>
        </p:blipFill>
        <p:spPr>
          <a:xfrm>
            <a:off x="711372" y="1429606"/>
            <a:ext cx="7001563" cy="6509023"/>
          </a:xfrm>
          <a:prstGeom prst="rect">
            <a:avLst/>
          </a:prstGeom>
          <a:noFill/>
          <a:ln>
            <a:noFill/>
          </a:ln>
        </p:spPr>
      </p:pic>
      <p:pic>
        <p:nvPicPr>
          <p:cNvPr id="440" name="Google Shape;440;p22"/>
          <p:cNvPicPr preferRelativeResize="0"/>
          <p:nvPr/>
        </p:nvPicPr>
        <p:blipFill rotWithShape="1">
          <a:blip r:embed="rId5">
            <a:alphaModFix/>
          </a:blip>
          <a:srcRect b="0" l="0" r="0" t="0"/>
          <a:stretch/>
        </p:blipFill>
        <p:spPr>
          <a:xfrm>
            <a:off x="9320610" y="1280654"/>
            <a:ext cx="6787998" cy="3799346"/>
          </a:xfrm>
          <a:prstGeom prst="rect">
            <a:avLst/>
          </a:prstGeom>
          <a:noFill/>
          <a:ln>
            <a:noFill/>
          </a:ln>
        </p:spPr>
      </p:pic>
      <p:pic>
        <p:nvPicPr>
          <p:cNvPr id="441" name="Google Shape;441;p22"/>
          <p:cNvPicPr preferRelativeResize="0"/>
          <p:nvPr/>
        </p:nvPicPr>
        <p:blipFill rotWithShape="1">
          <a:blip r:embed="rId6">
            <a:alphaModFix/>
          </a:blip>
          <a:srcRect b="0" l="0" r="0" t="0"/>
          <a:stretch/>
        </p:blipFill>
        <p:spPr>
          <a:xfrm>
            <a:off x="9320609" y="5152776"/>
            <a:ext cx="6635857" cy="39183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23"/>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47" name="Google Shape;447;p23"/>
          <p:cNvSpPr txBox="1"/>
          <p:nvPr>
            <p:ph type="title"/>
          </p:nvPr>
        </p:nvSpPr>
        <p:spPr>
          <a:xfrm>
            <a:off x="1222200" y="1306957"/>
            <a:ext cx="15334900" cy="430887"/>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400"/>
              <a:buNone/>
            </a:pPr>
            <a:r>
              <a:rPr lang="es-CL" sz="2800"/>
              <a:t>Otros estudios</a:t>
            </a:r>
            <a:endParaRPr sz="2800"/>
          </a:p>
        </p:txBody>
      </p:sp>
      <p:sp>
        <p:nvSpPr>
          <p:cNvPr id="448" name="Google Shape;448;p23"/>
          <p:cNvSpPr txBox="1"/>
          <p:nvPr/>
        </p:nvSpPr>
        <p:spPr>
          <a:xfrm>
            <a:off x="1333501" y="2274946"/>
            <a:ext cx="13737828" cy="4673331"/>
          </a:xfrm>
          <a:prstGeom prst="rect">
            <a:avLst/>
          </a:prstGeom>
          <a:noFill/>
          <a:ln>
            <a:noFill/>
          </a:ln>
        </p:spPr>
        <p:txBody>
          <a:bodyPr anchorCtr="0" anchor="t" bIns="45700" lIns="91425" spcFirstLastPara="1" rIns="91425" wrap="square" tIns="45700">
            <a:spAutoFit/>
          </a:bodyPr>
          <a:lstStyle/>
          <a:p>
            <a:pPr indent="-500051" lvl="0" marL="500051" marR="0" rtl="0" algn="l">
              <a:lnSpc>
                <a:spcPct val="100000"/>
              </a:lnSpc>
              <a:spcBef>
                <a:spcPts val="0"/>
              </a:spcBef>
              <a:spcAft>
                <a:spcPts val="0"/>
              </a:spcAft>
              <a:buClr>
                <a:srgbClr val="000000"/>
              </a:buClr>
              <a:buSzPts val="2400"/>
              <a:buFont typeface="Arial"/>
              <a:buChar char="•"/>
            </a:pPr>
            <a:r>
              <a:rPr b="0" i="0" lang="es-CL" sz="2400" u="none" cap="none" strike="noStrike">
                <a:solidFill>
                  <a:srgbClr val="000000"/>
                </a:solidFill>
                <a:latin typeface="Arial"/>
                <a:ea typeface="Arial"/>
                <a:cs typeface="Arial"/>
                <a:sym typeface="Arial"/>
              </a:rPr>
              <a:t>Estudio de prefactibilidad Liceo Arturo Alessandri Palma, Romeral región de O’Higgins.</a:t>
            </a:r>
            <a:br>
              <a:rPr b="0" i="0" lang="es-CL" sz="2400" u="none" cap="none" strike="noStrike">
                <a:solidFill>
                  <a:srgbClr val="000000"/>
                </a:solidFill>
                <a:latin typeface="Arial"/>
                <a:ea typeface="Arial"/>
                <a:cs typeface="Arial"/>
                <a:sym typeface="Arial"/>
              </a:rPr>
            </a:br>
            <a:endParaRPr b="0" i="0" sz="2400" u="none" cap="none" strike="noStrike">
              <a:solidFill>
                <a:srgbClr val="000000"/>
              </a:solidFill>
              <a:latin typeface="Arial"/>
              <a:ea typeface="Arial"/>
              <a:cs typeface="Arial"/>
              <a:sym typeface="Arial"/>
            </a:endParaRPr>
          </a:p>
          <a:p>
            <a:pPr indent="-500051" lvl="0" marL="500051" marR="0" rtl="0" algn="l">
              <a:lnSpc>
                <a:spcPct val="100000"/>
              </a:lnSpc>
              <a:spcBef>
                <a:spcPts val="0"/>
              </a:spcBef>
              <a:spcAft>
                <a:spcPts val="0"/>
              </a:spcAft>
              <a:buClr>
                <a:srgbClr val="000000"/>
              </a:buClr>
              <a:buSzPts val="2400"/>
              <a:buFont typeface="Arial"/>
              <a:buChar char="•"/>
            </a:pPr>
            <a:r>
              <a:rPr b="0" i="0" lang="es-CL" sz="2400" u="none" cap="none" strike="noStrike">
                <a:solidFill>
                  <a:srgbClr val="000000"/>
                </a:solidFill>
                <a:latin typeface="Arial"/>
                <a:ea typeface="Arial"/>
                <a:cs typeface="Arial"/>
                <a:sym typeface="Arial"/>
              </a:rPr>
              <a:t>Estudio de prefactibilidad Liceo C-41, Pelarco región de O’Higgins.</a:t>
            </a:r>
            <a:br>
              <a:rPr b="0" i="0" lang="es-CL" sz="2400" u="none" cap="none" strike="noStrike">
                <a:solidFill>
                  <a:srgbClr val="000000"/>
                </a:solidFill>
                <a:latin typeface="Arial"/>
                <a:ea typeface="Arial"/>
                <a:cs typeface="Arial"/>
                <a:sym typeface="Arial"/>
              </a:rPr>
            </a:br>
            <a:endParaRPr b="0" i="0" sz="2400" u="none" cap="none" strike="noStrike">
              <a:solidFill>
                <a:srgbClr val="000000"/>
              </a:solidFill>
              <a:latin typeface="Arial"/>
              <a:ea typeface="Arial"/>
              <a:cs typeface="Arial"/>
              <a:sym typeface="Arial"/>
            </a:endParaRPr>
          </a:p>
          <a:p>
            <a:pPr indent="-500051" lvl="0" marL="500051" marR="0" rtl="0" algn="l">
              <a:lnSpc>
                <a:spcPct val="100000"/>
              </a:lnSpc>
              <a:spcBef>
                <a:spcPts val="0"/>
              </a:spcBef>
              <a:spcAft>
                <a:spcPts val="0"/>
              </a:spcAft>
              <a:buClr>
                <a:srgbClr val="000000"/>
              </a:buClr>
              <a:buSzPts val="2400"/>
              <a:buFont typeface="Arial"/>
              <a:buChar char="•"/>
            </a:pPr>
            <a:r>
              <a:rPr b="0" i="0" lang="es-CL" sz="2400" u="none" cap="none" strike="noStrike">
                <a:solidFill>
                  <a:srgbClr val="000000"/>
                </a:solidFill>
                <a:latin typeface="Arial"/>
                <a:ea typeface="Arial"/>
                <a:cs typeface="Arial"/>
                <a:sym typeface="Arial"/>
              </a:rPr>
              <a:t>Estudio de prefactibilidad Escuela de infantería del Ejercito de Chile, San Bernardo RM (en construcción).</a:t>
            </a:r>
            <a:br>
              <a:rPr b="0" i="0" lang="es-CL" sz="2400" u="none" cap="none" strike="noStrike">
                <a:solidFill>
                  <a:srgbClr val="000000"/>
                </a:solidFill>
                <a:latin typeface="Arial"/>
                <a:ea typeface="Arial"/>
                <a:cs typeface="Arial"/>
                <a:sym typeface="Arial"/>
              </a:rPr>
            </a:br>
            <a:endParaRPr b="0" i="0" sz="2400" u="none" cap="none" strike="noStrike">
              <a:solidFill>
                <a:srgbClr val="000000"/>
              </a:solidFill>
              <a:latin typeface="Arial"/>
              <a:ea typeface="Arial"/>
              <a:cs typeface="Arial"/>
              <a:sym typeface="Arial"/>
            </a:endParaRPr>
          </a:p>
          <a:p>
            <a:pPr indent="-500051" lvl="0" marL="500051" marR="0" rtl="0" algn="l">
              <a:lnSpc>
                <a:spcPct val="100000"/>
              </a:lnSpc>
              <a:spcBef>
                <a:spcPts val="0"/>
              </a:spcBef>
              <a:spcAft>
                <a:spcPts val="0"/>
              </a:spcAft>
              <a:buClr>
                <a:srgbClr val="000000"/>
              </a:buClr>
              <a:buSzPts val="2400"/>
              <a:buFont typeface="Arial"/>
              <a:buChar char="•"/>
            </a:pPr>
            <a:r>
              <a:rPr b="0" i="0" lang="es-CL" sz="2400" u="none" cap="none" strike="noStrike">
                <a:solidFill>
                  <a:srgbClr val="000000"/>
                </a:solidFill>
                <a:latin typeface="Arial"/>
                <a:ea typeface="Arial"/>
                <a:cs typeface="Arial"/>
                <a:sym typeface="Arial"/>
              </a:rPr>
              <a:t>Estudio de prefactibilidad Regimiento “Buin” del Ejercito de Chile, Recoleta RM (en construcción).</a:t>
            </a:r>
            <a:endParaRPr/>
          </a:p>
          <a:p>
            <a:pPr indent="-370384" lvl="0" marL="500051" marR="0" rtl="0" algn="l">
              <a:lnSpc>
                <a:spcPct val="100000"/>
              </a:lnSpc>
              <a:spcBef>
                <a:spcPts val="0"/>
              </a:spcBef>
              <a:spcAft>
                <a:spcPts val="0"/>
              </a:spcAft>
              <a:buClr>
                <a:srgbClr val="000000"/>
              </a:buClr>
              <a:buSzPts val="2042"/>
              <a:buFont typeface="Arial"/>
              <a:buNone/>
            </a:pPr>
            <a:r>
              <a:t/>
            </a:r>
            <a:endParaRPr b="0" i="0" sz="2042" u="none" cap="none" strike="noStrike">
              <a:solidFill>
                <a:srgbClr val="000000"/>
              </a:solidFill>
              <a:latin typeface="Arial"/>
              <a:ea typeface="Arial"/>
              <a:cs typeface="Arial"/>
              <a:sym typeface="Arial"/>
            </a:endParaRPr>
          </a:p>
          <a:p>
            <a:pPr indent="-370384" lvl="0" marL="500051" marR="0" rtl="0" algn="l">
              <a:lnSpc>
                <a:spcPct val="100000"/>
              </a:lnSpc>
              <a:spcBef>
                <a:spcPts val="0"/>
              </a:spcBef>
              <a:spcAft>
                <a:spcPts val="0"/>
              </a:spcAft>
              <a:buClr>
                <a:srgbClr val="000000"/>
              </a:buClr>
              <a:buSzPts val="2042"/>
              <a:buFont typeface="Arial"/>
              <a:buNone/>
            </a:pPr>
            <a:r>
              <a:t/>
            </a:r>
            <a:endParaRPr b="0" i="0" sz="2042" u="none" cap="none" strike="noStrike">
              <a:solidFill>
                <a:srgbClr val="000000"/>
              </a:solidFill>
              <a:latin typeface="Arial"/>
              <a:ea typeface="Arial"/>
              <a:cs typeface="Arial"/>
              <a:sym typeface="Arial"/>
            </a:endParaRPr>
          </a:p>
          <a:p>
            <a:pPr indent="-370384" lvl="0" marL="500051" marR="0" rtl="0" algn="l">
              <a:lnSpc>
                <a:spcPct val="100000"/>
              </a:lnSpc>
              <a:spcBef>
                <a:spcPts val="0"/>
              </a:spcBef>
              <a:spcAft>
                <a:spcPts val="0"/>
              </a:spcAft>
              <a:buClr>
                <a:srgbClr val="000000"/>
              </a:buClr>
              <a:buSzPts val="2042"/>
              <a:buFont typeface="Arial"/>
              <a:buNone/>
            </a:pPr>
            <a:r>
              <a:t/>
            </a:r>
            <a:endParaRPr b="0" i="0" sz="2042" u="none" cap="none" strike="noStrike">
              <a:solidFill>
                <a:srgbClr val="000000"/>
              </a:solidFill>
              <a:latin typeface="Arial"/>
              <a:ea typeface="Arial"/>
              <a:cs typeface="Arial"/>
              <a:sym typeface="Arial"/>
            </a:endParaRPr>
          </a:p>
          <a:p>
            <a:pPr indent="-370384" lvl="0" marL="500051" marR="0" rtl="0" algn="l">
              <a:lnSpc>
                <a:spcPct val="100000"/>
              </a:lnSpc>
              <a:spcBef>
                <a:spcPts val="0"/>
              </a:spcBef>
              <a:spcAft>
                <a:spcPts val="0"/>
              </a:spcAft>
              <a:buClr>
                <a:srgbClr val="000000"/>
              </a:buClr>
              <a:buSzPts val="2042"/>
              <a:buFont typeface="Arial"/>
              <a:buNone/>
            </a:pPr>
            <a:r>
              <a:t/>
            </a:r>
            <a:endParaRPr b="0" i="0" sz="2042"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g1c55a87bc95_1_62"/>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54" name="Google Shape;454;g1c55a87bc95_1_62"/>
          <p:cNvSpPr txBox="1"/>
          <p:nvPr/>
        </p:nvSpPr>
        <p:spPr>
          <a:xfrm>
            <a:off x="2398074" y="246090"/>
            <a:ext cx="12800444" cy="1059241"/>
          </a:xfrm>
          <a:prstGeom prst="rect">
            <a:avLst/>
          </a:prstGeom>
          <a:noFill/>
          <a:ln>
            <a:noFill/>
          </a:ln>
        </p:spPr>
        <p:txBody>
          <a:bodyPr anchorCtr="0" anchor="t" bIns="0" lIns="0" spcFirstLastPara="1" rIns="0" wrap="square" tIns="21625">
            <a:spAutoFit/>
          </a:bodyPr>
          <a:lstStyle/>
          <a:p>
            <a:pPr indent="0" lvl="0" marL="0" marR="0" rtl="0" algn="l">
              <a:lnSpc>
                <a:spcPct val="100000"/>
              </a:lnSpc>
              <a:spcBef>
                <a:spcPts val="0"/>
              </a:spcBef>
              <a:spcAft>
                <a:spcPts val="0"/>
              </a:spcAft>
              <a:buNone/>
            </a:pPr>
            <a:r>
              <a:t/>
            </a:r>
            <a:endParaRPr b="0" i="0" sz="2000" u="none" cap="none" strike="noStrike">
              <a:solidFill>
                <a:schemeClr val="dk1"/>
              </a:solidFill>
              <a:latin typeface="Verdana"/>
              <a:ea typeface="Verdana"/>
              <a:cs typeface="Verdana"/>
              <a:sym typeface="Verdana"/>
            </a:endParaRPr>
          </a:p>
          <a:p>
            <a:pPr indent="-5949319" lvl="0" marL="6239071" marR="7526" rtl="0" algn="l">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PROYECTO NORMALIZACIÓN ELECTRICA </a:t>
            </a:r>
            <a:endParaRPr b="0" i="0" sz="2222" u="none" cap="none" strike="noStrike">
              <a:solidFill>
                <a:schemeClr val="dk1"/>
              </a:solidFill>
              <a:latin typeface="Arial"/>
              <a:ea typeface="Arial"/>
              <a:cs typeface="Arial"/>
              <a:sym typeface="Arial"/>
            </a:endParaRPr>
          </a:p>
          <a:p>
            <a:pPr indent="0" lvl="0" marL="0" marR="0" rtl="0" algn="l">
              <a:lnSpc>
                <a:spcPct val="100000"/>
              </a:lnSpc>
              <a:spcBef>
                <a:spcPts val="22"/>
              </a:spcBef>
              <a:spcAft>
                <a:spcPts val="0"/>
              </a:spcAft>
              <a:buNone/>
            </a:pPr>
            <a:r>
              <a:t/>
            </a:r>
            <a:endParaRPr b="0" i="0" sz="2519" u="none" cap="none" strike="noStrike">
              <a:solidFill>
                <a:schemeClr val="dk1"/>
              </a:solidFill>
              <a:latin typeface="Arial"/>
              <a:ea typeface="Arial"/>
              <a:cs typeface="Arial"/>
              <a:sym typeface="Arial"/>
            </a:endParaRPr>
          </a:p>
        </p:txBody>
      </p:sp>
      <p:sp>
        <p:nvSpPr>
          <p:cNvPr id="455" name="Google Shape;455;g1c55a87bc95_1_62"/>
          <p:cNvSpPr txBox="1"/>
          <p:nvPr/>
        </p:nvSpPr>
        <p:spPr>
          <a:xfrm>
            <a:off x="2945249" y="1657165"/>
            <a:ext cx="2901756"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Objetivo de la iniciativa</a:t>
            </a:r>
            <a:endParaRPr b="0" i="0" sz="2074" u="none" cap="none" strike="noStrike">
              <a:solidFill>
                <a:srgbClr val="000000"/>
              </a:solidFill>
              <a:latin typeface="Arial"/>
              <a:ea typeface="Arial"/>
              <a:cs typeface="Arial"/>
              <a:sym typeface="Arial"/>
            </a:endParaRPr>
          </a:p>
        </p:txBody>
      </p:sp>
      <p:sp>
        <p:nvSpPr>
          <p:cNvPr id="456" name="Google Shape;456;g1c55a87bc95_1_62"/>
          <p:cNvSpPr/>
          <p:nvPr/>
        </p:nvSpPr>
        <p:spPr>
          <a:xfrm>
            <a:off x="3354175" y="2710675"/>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57" name="Google Shape;457;g1c55a87bc95_1_62"/>
          <p:cNvSpPr txBox="1"/>
          <p:nvPr/>
        </p:nvSpPr>
        <p:spPr>
          <a:xfrm>
            <a:off x="4367529" y="2515813"/>
            <a:ext cx="9772012" cy="13690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Habilitar el sistema eléctrico de dos escuelas de las comunas de Vallenar y Carahue para que se pueda instalar un sistema fotovoltaico en un futuro.</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Resguardar la seguridad de las instalaciones de ambas comunidades educativas</a:t>
            </a:r>
            <a:endParaRPr b="0" i="0" sz="2074" u="none" cap="none" strike="noStrike">
              <a:solidFill>
                <a:srgbClr val="000000"/>
              </a:solidFill>
              <a:latin typeface="Arial"/>
              <a:ea typeface="Arial"/>
              <a:cs typeface="Arial"/>
              <a:sym typeface="Arial"/>
            </a:endParaRPr>
          </a:p>
        </p:txBody>
      </p:sp>
      <p:sp>
        <p:nvSpPr>
          <p:cNvPr id="458" name="Google Shape;458;g1c55a87bc95_1_62"/>
          <p:cNvSpPr txBox="1"/>
          <p:nvPr/>
        </p:nvSpPr>
        <p:spPr>
          <a:xfrm>
            <a:off x="2945250" y="4681854"/>
            <a:ext cx="2045753"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Público objetivo</a:t>
            </a:r>
            <a:endParaRPr b="0" i="0" sz="2074" u="none" cap="none" strike="noStrike">
              <a:solidFill>
                <a:srgbClr val="000000"/>
              </a:solidFill>
              <a:latin typeface="Arial"/>
              <a:ea typeface="Arial"/>
              <a:cs typeface="Arial"/>
              <a:sym typeface="Arial"/>
            </a:endParaRPr>
          </a:p>
        </p:txBody>
      </p:sp>
      <p:sp>
        <p:nvSpPr>
          <p:cNvPr id="459" name="Google Shape;459;g1c55a87bc95_1_62"/>
          <p:cNvSpPr/>
          <p:nvPr/>
        </p:nvSpPr>
        <p:spPr>
          <a:xfrm>
            <a:off x="3354175" y="5935147"/>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60" name="Google Shape;460;g1c55a87bc95_1_62"/>
          <p:cNvSpPr txBox="1"/>
          <p:nvPr/>
        </p:nvSpPr>
        <p:spPr>
          <a:xfrm>
            <a:off x="4367529" y="5786737"/>
            <a:ext cx="9772012" cy="2326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Escuela Romilio Adriazola de la comuna de Carahue administrada por el Servicio Local Costa Araucanía. </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Escuela Roberto Cuadra Alquinta de la comuna de Vallenar administrada por el Servicio Local de Huasco.</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Comunidad educativa</a:t>
            </a:r>
            <a:endParaRPr b="0" i="0" sz="2074" u="none" cap="none" strike="noStrike">
              <a:solidFill>
                <a:srgbClr val="000000"/>
              </a:solidFill>
              <a:latin typeface="Arial"/>
              <a:ea typeface="Arial"/>
              <a:cs typeface="Arial"/>
              <a:sym typeface="Arial"/>
            </a:endParaRPr>
          </a:p>
        </p:txBody>
      </p:sp>
      <p:sp>
        <p:nvSpPr>
          <p:cNvPr id="461" name="Google Shape;461;g1c55a87bc95_1_62"/>
          <p:cNvSpPr/>
          <p:nvPr/>
        </p:nvSpPr>
        <p:spPr>
          <a:xfrm>
            <a:off x="3354175" y="677693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62" name="Google Shape;462;g1c55a87bc95_1_62"/>
          <p:cNvSpPr/>
          <p:nvPr/>
        </p:nvSpPr>
        <p:spPr>
          <a:xfrm>
            <a:off x="2801810" y="1467901"/>
            <a:ext cx="3131437" cy="80481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
        <p:nvSpPr>
          <p:cNvPr id="463" name="Google Shape;463;g1c55a87bc95_1_62"/>
          <p:cNvSpPr/>
          <p:nvPr/>
        </p:nvSpPr>
        <p:spPr>
          <a:xfrm>
            <a:off x="2768596" y="4516529"/>
            <a:ext cx="2486366" cy="80481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
        <p:nvSpPr>
          <p:cNvPr id="464" name="Google Shape;464;g1c55a87bc95_1_62"/>
          <p:cNvSpPr/>
          <p:nvPr/>
        </p:nvSpPr>
        <p:spPr>
          <a:xfrm>
            <a:off x="3354175" y="347363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65" name="Google Shape;465;g1c55a87bc95_1_62"/>
          <p:cNvSpPr/>
          <p:nvPr/>
        </p:nvSpPr>
        <p:spPr>
          <a:xfrm>
            <a:off x="3354175" y="770179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g1c55a87bc95_1_48"/>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471" name="Google Shape;471;g1c55a87bc95_1_48"/>
          <p:cNvSpPr txBox="1"/>
          <p:nvPr/>
        </p:nvSpPr>
        <p:spPr>
          <a:xfrm>
            <a:off x="2398074" y="246090"/>
            <a:ext cx="12800444" cy="1059241"/>
          </a:xfrm>
          <a:prstGeom prst="rect">
            <a:avLst/>
          </a:prstGeom>
          <a:noFill/>
          <a:ln>
            <a:noFill/>
          </a:ln>
        </p:spPr>
        <p:txBody>
          <a:bodyPr anchorCtr="0" anchor="t" bIns="0" lIns="0" spcFirstLastPara="1" rIns="0" wrap="square" tIns="21625">
            <a:spAutoFit/>
          </a:bodyPr>
          <a:lstStyle/>
          <a:p>
            <a:pPr indent="0" lvl="0" marL="0" marR="0" rtl="0" algn="l">
              <a:lnSpc>
                <a:spcPct val="100000"/>
              </a:lnSpc>
              <a:spcBef>
                <a:spcPts val="0"/>
              </a:spcBef>
              <a:spcAft>
                <a:spcPts val="0"/>
              </a:spcAft>
              <a:buNone/>
            </a:pPr>
            <a:r>
              <a:t/>
            </a:r>
            <a:endParaRPr b="0" i="0" sz="2000" u="none" cap="none" strike="noStrike">
              <a:solidFill>
                <a:schemeClr val="dk1"/>
              </a:solidFill>
              <a:latin typeface="Verdana"/>
              <a:ea typeface="Verdana"/>
              <a:cs typeface="Verdana"/>
              <a:sym typeface="Verdana"/>
            </a:endParaRPr>
          </a:p>
          <a:p>
            <a:pPr indent="-5949319" lvl="0" marL="6239071" marR="7526" rtl="0" algn="l">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PROYECTO NORMALIZACIÓN ELECTRICA </a:t>
            </a:r>
            <a:endParaRPr b="0" i="0" sz="2222" u="none" cap="none" strike="noStrike">
              <a:solidFill>
                <a:schemeClr val="dk1"/>
              </a:solidFill>
              <a:latin typeface="Arial"/>
              <a:ea typeface="Arial"/>
              <a:cs typeface="Arial"/>
              <a:sym typeface="Arial"/>
            </a:endParaRPr>
          </a:p>
          <a:p>
            <a:pPr indent="0" lvl="0" marL="0" marR="0" rtl="0" algn="l">
              <a:lnSpc>
                <a:spcPct val="100000"/>
              </a:lnSpc>
              <a:spcBef>
                <a:spcPts val="22"/>
              </a:spcBef>
              <a:spcAft>
                <a:spcPts val="0"/>
              </a:spcAft>
              <a:buNone/>
            </a:pPr>
            <a:r>
              <a:t/>
            </a:r>
            <a:endParaRPr b="0" i="0" sz="2519" u="none" cap="none" strike="noStrike">
              <a:solidFill>
                <a:schemeClr val="dk1"/>
              </a:solidFill>
              <a:latin typeface="Arial"/>
              <a:ea typeface="Arial"/>
              <a:cs typeface="Arial"/>
              <a:sym typeface="Arial"/>
            </a:endParaRPr>
          </a:p>
        </p:txBody>
      </p:sp>
      <p:sp>
        <p:nvSpPr>
          <p:cNvPr id="472" name="Google Shape;472;g1c55a87bc95_1_48"/>
          <p:cNvSpPr txBox="1"/>
          <p:nvPr/>
        </p:nvSpPr>
        <p:spPr>
          <a:xfrm>
            <a:off x="2945250" y="1657165"/>
            <a:ext cx="3919663"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Datos relevantes de la iniciativa</a:t>
            </a:r>
            <a:endParaRPr b="0" i="0" sz="2074" u="none" cap="none" strike="noStrike">
              <a:solidFill>
                <a:srgbClr val="000000"/>
              </a:solidFill>
              <a:latin typeface="Arial"/>
              <a:ea typeface="Arial"/>
              <a:cs typeface="Arial"/>
              <a:sym typeface="Arial"/>
            </a:endParaRPr>
          </a:p>
        </p:txBody>
      </p:sp>
      <p:sp>
        <p:nvSpPr>
          <p:cNvPr id="473" name="Google Shape;473;g1c55a87bc95_1_48"/>
          <p:cNvSpPr txBox="1"/>
          <p:nvPr/>
        </p:nvSpPr>
        <p:spPr>
          <a:xfrm>
            <a:off x="2595355" y="2461983"/>
            <a:ext cx="10398101" cy="7249805"/>
          </a:xfrm>
          <a:prstGeom prst="rect">
            <a:avLst/>
          </a:prstGeom>
          <a:noFill/>
          <a:ln>
            <a:noFill/>
          </a:ln>
        </p:spPr>
        <p:txBody>
          <a:bodyPr anchorCtr="0" anchor="t" bIns="45700" lIns="91425" spcFirstLastPara="1" rIns="91425" wrap="square" tIns="45700">
            <a:spAutoFit/>
          </a:bodyPr>
          <a:lstStyle/>
          <a:p>
            <a:pPr indent="-131699" lvl="0" marL="1354684" marR="0" rtl="0" algn="l">
              <a:lnSpc>
                <a:spcPct val="100000"/>
              </a:lnSpc>
              <a:spcBef>
                <a:spcPts val="0"/>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Tipo iniciativa: Implementación.</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Tipo apoyo: Financiamiento disponible.</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Cobertura: Nacional</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Fechas importantes</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Estudios de normalización eléctrica 21 escuelas: Agosto</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Levantamiento de información: Septiembre</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Inicio de obras: 9 de Enero del 2023</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Fin de obras: 27 de febrero del 2023</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5.Información disponible: </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ipacheco@agenciase.org </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Ignacio Pacheco</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Dirección Pública de Educación</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p:txBody>
      </p:sp>
      <p:sp>
        <p:nvSpPr>
          <p:cNvPr id="474" name="Google Shape;474;g1c55a87bc95_1_48"/>
          <p:cNvSpPr/>
          <p:nvPr/>
        </p:nvSpPr>
        <p:spPr>
          <a:xfrm>
            <a:off x="3133760" y="243107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75" name="Google Shape;475;g1c55a87bc95_1_48"/>
          <p:cNvSpPr/>
          <p:nvPr/>
        </p:nvSpPr>
        <p:spPr>
          <a:xfrm>
            <a:off x="3133760" y="331198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76" name="Google Shape;476;g1c55a87bc95_1_48"/>
          <p:cNvSpPr/>
          <p:nvPr/>
        </p:nvSpPr>
        <p:spPr>
          <a:xfrm>
            <a:off x="3133760" y="420786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77" name="Google Shape;477;g1c55a87bc95_1_48"/>
          <p:cNvSpPr/>
          <p:nvPr/>
        </p:nvSpPr>
        <p:spPr>
          <a:xfrm>
            <a:off x="3133760" y="510374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478" name="Google Shape;478;g1c55a87bc95_1_48"/>
          <p:cNvSpPr/>
          <p:nvPr/>
        </p:nvSpPr>
        <p:spPr>
          <a:xfrm>
            <a:off x="2799957" y="1501216"/>
            <a:ext cx="4149713" cy="708339"/>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
        <p:nvSpPr>
          <p:cNvPr id="479" name="Google Shape;479;g1c55a87bc95_1_48"/>
          <p:cNvSpPr/>
          <p:nvPr/>
        </p:nvSpPr>
        <p:spPr>
          <a:xfrm>
            <a:off x="3133760" y="7604841"/>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g1c55a87bc95_14_5"/>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95" name="Google Shape;95;g1c55a87bc95_14_5"/>
          <p:cNvSpPr/>
          <p:nvPr/>
        </p:nvSpPr>
        <p:spPr>
          <a:xfrm>
            <a:off x="444800" y="776750"/>
            <a:ext cx="17335200" cy="955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00"/>
              </a:spcBef>
              <a:spcAft>
                <a:spcPts val="0"/>
              </a:spcAft>
              <a:buClr>
                <a:srgbClr val="000000"/>
              </a:buClr>
              <a:buSzPts val="3400"/>
              <a:buFont typeface="Arial"/>
              <a:buNone/>
            </a:pPr>
            <a:r>
              <a:rPr b="1" i="0" lang="es-CL" sz="3400" u="none" cap="none" strike="noStrike">
                <a:solidFill>
                  <a:srgbClr val="000000"/>
                </a:solidFill>
                <a:latin typeface="Calibri"/>
                <a:ea typeface="Calibri"/>
                <a:cs typeface="Calibri"/>
                <a:sym typeface="Calibri"/>
              </a:rPr>
              <a:t>Contenidos</a:t>
            </a:r>
            <a:endParaRPr/>
          </a:p>
          <a:p>
            <a:pPr indent="-412750" lvl="0" marL="914400" marR="0" rtl="0" algn="l">
              <a:lnSpc>
                <a:spcPct val="100000"/>
              </a:lnSpc>
              <a:spcBef>
                <a:spcPts val="600"/>
              </a:spcBef>
              <a:spcAft>
                <a:spcPts val="0"/>
              </a:spcAft>
              <a:buClr>
                <a:srgbClr val="000000"/>
              </a:buClr>
              <a:buSzPts val="2900"/>
              <a:buFont typeface="Calibri"/>
              <a:buAutoNum type="arabicPeriod"/>
            </a:pPr>
            <a:r>
              <a:rPr b="0" i="0" lang="es-CL" sz="2900" u="none" cap="none" strike="noStrike">
                <a:solidFill>
                  <a:srgbClr val="000000"/>
                </a:solidFill>
                <a:latin typeface="Calibri"/>
                <a:ea typeface="Calibri"/>
                <a:cs typeface="Calibri"/>
                <a:sym typeface="Calibri"/>
              </a:rPr>
              <a:t>Equipo Área de Ejecución de Energías Renovables </a:t>
            </a:r>
            <a:endParaRPr/>
          </a:p>
          <a:p>
            <a:pPr indent="-412750" lvl="0" marL="914400" marR="0" rtl="0" algn="l">
              <a:lnSpc>
                <a:spcPct val="100000"/>
              </a:lnSpc>
              <a:spcBef>
                <a:spcPts val="600"/>
              </a:spcBef>
              <a:spcAft>
                <a:spcPts val="0"/>
              </a:spcAft>
              <a:buClr>
                <a:srgbClr val="000000"/>
              </a:buClr>
              <a:buSzPts val="2900"/>
              <a:buFont typeface="Calibri"/>
              <a:buAutoNum type="arabicPeriod"/>
            </a:pPr>
            <a:r>
              <a:rPr b="0" i="0" lang="es-CL" sz="2900" u="none" cap="none" strike="noStrike">
                <a:solidFill>
                  <a:srgbClr val="000000"/>
                </a:solidFill>
                <a:latin typeface="Calibri"/>
                <a:ea typeface="Calibri"/>
                <a:cs typeface="Calibri"/>
                <a:sym typeface="Calibri"/>
              </a:rPr>
              <a:t>Inspectores técnicos de obra (multi programas)</a:t>
            </a:r>
            <a:endParaRPr b="0" i="0" sz="2900" u="none" cap="none" strike="noStrike">
              <a:solidFill>
                <a:srgbClr val="000000"/>
              </a:solidFill>
              <a:latin typeface="Calibri"/>
              <a:ea typeface="Calibri"/>
              <a:cs typeface="Calibri"/>
              <a:sym typeface="Calibri"/>
            </a:endParaRPr>
          </a:p>
          <a:p>
            <a:pPr indent="-412750" lvl="0" marL="914400" marR="0" rtl="0" algn="l">
              <a:lnSpc>
                <a:spcPct val="100000"/>
              </a:lnSpc>
              <a:spcBef>
                <a:spcPts val="0"/>
              </a:spcBef>
              <a:spcAft>
                <a:spcPts val="0"/>
              </a:spcAft>
              <a:buClr>
                <a:srgbClr val="000000"/>
              </a:buClr>
              <a:buSzPts val="2900"/>
              <a:buFont typeface="Calibri"/>
              <a:buAutoNum type="arabicPeriod"/>
            </a:pPr>
            <a:r>
              <a:rPr b="0" i="0" lang="es-CL" sz="2900" u="none" cap="none" strike="noStrike">
                <a:solidFill>
                  <a:srgbClr val="000000"/>
                </a:solidFill>
                <a:latin typeface="Calibri"/>
                <a:ea typeface="Calibri"/>
                <a:cs typeface="Calibri"/>
                <a:sym typeface="Calibri"/>
              </a:rPr>
              <a:t>Línea del tiempo de proyectos o programas</a:t>
            </a:r>
            <a:endParaRPr b="0" i="0" sz="2900" u="none" cap="none" strike="noStrike">
              <a:solidFill>
                <a:srgbClr val="000000"/>
              </a:solidFill>
              <a:latin typeface="Calibri"/>
              <a:ea typeface="Calibri"/>
              <a:cs typeface="Calibri"/>
              <a:sym typeface="Calibri"/>
            </a:endParaRPr>
          </a:p>
          <a:p>
            <a:pPr indent="-412750" lvl="0" marL="914400" marR="0" rtl="0" algn="l">
              <a:lnSpc>
                <a:spcPct val="100000"/>
              </a:lnSpc>
              <a:spcBef>
                <a:spcPts val="0"/>
              </a:spcBef>
              <a:spcAft>
                <a:spcPts val="0"/>
              </a:spcAft>
              <a:buClr>
                <a:srgbClr val="000000"/>
              </a:buClr>
              <a:buSzPts val="2900"/>
              <a:buFont typeface="Calibri"/>
              <a:buAutoNum type="arabicPeriod"/>
            </a:pPr>
            <a:r>
              <a:rPr b="0" i="0" lang="es-CL" sz="2900" u="none" cap="none" strike="noStrike">
                <a:solidFill>
                  <a:srgbClr val="000000"/>
                </a:solidFill>
                <a:latin typeface="Calibri"/>
                <a:ea typeface="Calibri"/>
                <a:cs typeface="Calibri"/>
                <a:sym typeface="Calibri"/>
              </a:rPr>
              <a:t>Jardines infantiles </a:t>
            </a:r>
            <a:endParaRPr b="1" i="0" sz="2900" u="none" cap="none" strike="noStrike">
              <a:solidFill>
                <a:srgbClr val="000000"/>
              </a:solidFill>
              <a:latin typeface="Calibri"/>
              <a:ea typeface="Calibri"/>
              <a:cs typeface="Calibri"/>
              <a:sym typeface="Calibri"/>
            </a:endParaRPr>
          </a:p>
          <a:p>
            <a:pPr indent="-412750" lvl="0" marL="914400" marR="0" rtl="0" algn="l">
              <a:lnSpc>
                <a:spcPct val="100000"/>
              </a:lnSpc>
              <a:spcBef>
                <a:spcPts val="0"/>
              </a:spcBef>
              <a:spcAft>
                <a:spcPts val="0"/>
              </a:spcAft>
              <a:buClr>
                <a:srgbClr val="000000"/>
              </a:buClr>
              <a:buSzPts val="2900"/>
              <a:buFont typeface="Calibri"/>
              <a:buAutoNum type="arabicPeriod"/>
            </a:pPr>
            <a:r>
              <a:rPr b="0" i="0" lang="es-CL" sz="2900" u="none" cap="none" strike="noStrike">
                <a:solidFill>
                  <a:srgbClr val="000000"/>
                </a:solidFill>
                <a:latin typeface="Calibri"/>
                <a:ea typeface="Calibri"/>
                <a:cs typeface="Calibri"/>
                <a:sym typeface="Calibri"/>
              </a:rPr>
              <a:t>Casa Solar</a:t>
            </a:r>
            <a:endParaRPr/>
          </a:p>
          <a:p>
            <a:pPr indent="-412750" lvl="1" marL="1371600" marR="0" rtl="0" algn="l">
              <a:lnSpc>
                <a:spcPct val="100000"/>
              </a:lnSpc>
              <a:spcBef>
                <a:spcPts val="0"/>
              </a:spcBef>
              <a:spcAft>
                <a:spcPts val="0"/>
              </a:spcAft>
              <a:buClr>
                <a:srgbClr val="000000"/>
              </a:buClr>
              <a:buSzPts val="2900"/>
              <a:buFont typeface="Calibri"/>
              <a:buAutoNum type="alphaLcPeriod"/>
            </a:pPr>
            <a:r>
              <a:rPr b="0" i="0" lang="es-CL" sz="2900" u="none" cap="none" strike="noStrike">
                <a:solidFill>
                  <a:srgbClr val="000000"/>
                </a:solidFill>
                <a:latin typeface="Calibri"/>
                <a:ea typeface="Calibri"/>
                <a:cs typeface="Calibri"/>
                <a:sym typeface="Calibri"/>
              </a:rPr>
              <a:t>Casa Solar general</a:t>
            </a:r>
            <a:endParaRPr/>
          </a:p>
          <a:p>
            <a:pPr indent="-412750" lvl="1" marL="1371600" marR="0" rtl="0" algn="l">
              <a:lnSpc>
                <a:spcPct val="100000"/>
              </a:lnSpc>
              <a:spcBef>
                <a:spcPts val="0"/>
              </a:spcBef>
              <a:spcAft>
                <a:spcPts val="0"/>
              </a:spcAft>
              <a:buClr>
                <a:srgbClr val="000000"/>
              </a:buClr>
              <a:buSzPts val="2900"/>
              <a:buFont typeface="Calibri"/>
              <a:buAutoNum type="alphaLcPeriod"/>
            </a:pPr>
            <a:r>
              <a:rPr b="0" i="0" lang="es-CL" sz="2900" u="none" cap="none" strike="noStrike">
                <a:solidFill>
                  <a:srgbClr val="000000"/>
                </a:solidFill>
                <a:latin typeface="Calibri"/>
                <a:ea typeface="Calibri"/>
                <a:cs typeface="Calibri"/>
                <a:sym typeface="Calibri"/>
              </a:rPr>
              <a:t>Casa Solar 1.0</a:t>
            </a:r>
            <a:endParaRPr/>
          </a:p>
          <a:p>
            <a:pPr indent="-412750" lvl="1" marL="1371600" marR="0" rtl="0" algn="l">
              <a:lnSpc>
                <a:spcPct val="100000"/>
              </a:lnSpc>
              <a:spcBef>
                <a:spcPts val="0"/>
              </a:spcBef>
              <a:spcAft>
                <a:spcPts val="0"/>
              </a:spcAft>
              <a:buClr>
                <a:srgbClr val="000000"/>
              </a:buClr>
              <a:buSzPts val="2900"/>
              <a:buFont typeface="Calibri"/>
              <a:buAutoNum type="alphaLcPeriod"/>
            </a:pPr>
            <a:r>
              <a:rPr b="0" i="0" lang="es-CL" sz="2900" u="none" cap="none" strike="noStrike">
                <a:solidFill>
                  <a:srgbClr val="000000"/>
                </a:solidFill>
                <a:latin typeface="Calibri"/>
                <a:ea typeface="Calibri"/>
                <a:cs typeface="Calibri"/>
                <a:sym typeface="Calibri"/>
              </a:rPr>
              <a:t>Casa Solar 2.0</a:t>
            </a:r>
            <a:endParaRPr/>
          </a:p>
          <a:p>
            <a:pPr indent="-412750" lvl="1" marL="1371600" marR="0" rtl="0" algn="l">
              <a:lnSpc>
                <a:spcPct val="100000"/>
              </a:lnSpc>
              <a:spcBef>
                <a:spcPts val="0"/>
              </a:spcBef>
              <a:spcAft>
                <a:spcPts val="0"/>
              </a:spcAft>
              <a:buClr>
                <a:srgbClr val="000000"/>
              </a:buClr>
              <a:buSzPts val="2900"/>
              <a:buFont typeface="Calibri"/>
              <a:buAutoNum type="alphaLcPeriod"/>
            </a:pPr>
            <a:r>
              <a:rPr b="0" i="0" lang="es-CL" sz="2900" u="none" cap="none" strike="noStrike">
                <a:solidFill>
                  <a:srgbClr val="000000"/>
                </a:solidFill>
                <a:latin typeface="Calibri"/>
                <a:ea typeface="Calibri"/>
                <a:cs typeface="Calibri"/>
                <a:sym typeface="Calibri"/>
              </a:rPr>
              <a:t>Equipo de atención ciudadana</a:t>
            </a:r>
            <a:endParaRPr b="1" i="0" sz="2900" u="none" cap="none" strike="noStrike">
              <a:solidFill>
                <a:srgbClr val="000000"/>
              </a:solidFill>
              <a:latin typeface="Calibri"/>
              <a:ea typeface="Calibri"/>
              <a:cs typeface="Calibri"/>
              <a:sym typeface="Calibri"/>
            </a:endParaRPr>
          </a:p>
          <a:p>
            <a:pPr indent="0" lvl="0" marL="501650" marR="0" rtl="0" algn="l">
              <a:lnSpc>
                <a:spcPct val="100000"/>
              </a:lnSpc>
              <a:spcBef>
                <a:spcPts val="0"/>
              </a:spcBef>
              <a:spcAft>
                <a:spcPts val="0"/>
              </a:spcAft>
              <a:buNone/>
            </a:pPr>
            <a:r>
              <a:rPr b="0" i="0" lang="es-CL" sz="2900" u="none" cap="none" strike="noStrike">
                <a:solidFill>
                  <a:srgbClr val="000000"/>
                </a:solidFill>
                <a:latin typeface="Calibri"/>
                <a:ea typeface="Calibri"/>
                <a:cs typeface="Calibri"/>
                <a:sym typeface="Calibri"/>
              </a:rPr>
              <a:t>6. Oficina técnica (apoyo instituciones públicas prefactibilidad) </a:t>
            </a:r>
            <a:endParaRPr b="1" i="0" sz="2900" u="none" cap="none" strike="noStrike">
              <a:solidFill>
                <a:srgbClr val="000000"/>
              </a:solidFill>
              <a:latin typeface="Calibri"/>
              <a:ea typeface="Calibri"/>
              <a:cs typeface="Calibri"/>
              <a:sym typeface="Calibri"/>
            </a:endParaRPr>
          </a:p>
          <a:p>
            <a:pPr indent="0" lvl="0" marL="501650" marR="0" rtl="0" algn="l">
              <a:lnSpc>
                <a:spcPct val="100000"/>
              </a:lnSpc>
              <a:spcBef>
                <a:spcPts val="0"/>
              </a:spcBef>
              <a:spcAft>
                <a:spcPts val="0"/>
              </a:spcAft>
              <a:buNone/>
            </a:pPr>
            <a:r>
              <a:rPr b="0" i="0" lang="es-CL" sz="2900" u="none" cap="none" strike="noStrike">
                <a:solidFill>
                  <a:srgbClr val="000000"/>
                </a:solidFill>
                <a:latin typeface="Calibri"/>
                <a:ea typeface="Calibri"/>
                <a:cs typeface="Calibri"/>
                <a:sym typeface="Calibri"/>
              </a:rPr>
              <a:t>7. Proyectos normalización eléctrica</a:t>
            </a:r>
            <a:endParaRPr b="0" i="0" sz="2900" u="none" cap="none" strike="noStrike">
              <a:solidFill>
                <a:srgbClr val="000000"/>
              </a:solidFill>
              <a:latin typeface="Calibri"/>
              <a:ea typeface="Calibri"/>
              <a:cs typeface="Calibri"/>
              <a:sym typeface="Calibri"/>
            </a:endParaRPr>
          </a:p>
          <a:p>
            <a:pPr indent="0" lvl="0" marL="501650" marR="0" rtl="0" algn="l">
              <a:lnSpc>
                <a:spcPct val="100000"/>
              </a:lnSpc>
              <a:spcBef>
                <a:spcPts val="0"/>
              </a:spcBef>
              <a:spcAft>
                <a:spcPts val="0"/>
              </a:spcAft>
              <a:buNone/>
            </a:pPr>
            <a:r>
              <a:rPr b="0" i="0" lang="es-CL" sz="2900" u="none" cap="none" strike="noStrike">
                <a:solidFill>
                  <a:srgbClr val="000000"/>
                </a:solidFill>
                <a:latin typeface="Calibri"/>
                <a:ea typeface="Calibri"/>
                <a:cs typeface="Calibri"/>
                <a:sym typeface="Calibri"/>
              </a:rPr>
              <a:t>8. Casa Solar Social – Propiedad conjunta</a:t>
            </a:r>
            <a:endParaRPr b="1" i="0" sz="2900" u="none" cap="none" strike="noStrike">
              <a:solidFill>
                <a:srgbClr val="000000"/>
              </a:solidFill>
              <a:latin typeface="Calibri"/>
              <a:ea typeface="Calibri"/>
              <a:cs typeface="Calibri"/>
              <a:sym typeface="Calibri"/>
            </a:endParaRPr>
          </a:p>
          <a:p>
            <a:pPr indent="0" lvl="0" marL="501650" marR="0" rtl="0" algn="l">
              <a:lnSpc>
                <a:spcPct val="100000"/>
              </a:lnSpc>
              <a:spcBef>
                <a:spcPts val="0"/>
              </a:spcBef>
              <a:spcAft>
                <a:spcPts val="0"/>
              </a:spcAft>
              <a:buNone/>
            </a:pPr>
            <a:r>
              <a:rPr b="0" i="0" lang="es-CL" sz="2900" u="none" cap="none" strike="noStrike">
                <a:solidFill>
                  <a:srgbClr val="000000"/>
                </a:solidFill>
                <a:latin typeface="Calibri"/>
                <a:ea typeface="Calibri"/>
                <a:cs typeface="Calibri"/>
                <a:sym typeface="Calibri"/>
              </a:rPr>
              <a:t>9. Futuros proyectos</a:t>
            </a:r>
            <a:endParaRPr/>
          </a:p>
          <a:p>
            <a:pPr indent="0" lvl="0" marL="501650" marR="0" rtl="0" algn="l">
              <a:lnSpc>
                <a:spcPct val="100000"/>
              </a:lnSpc>
              <a:spcBef>
                <a:spcPts val="0"/>
              </a:spcBef>
              <a:spcAft>
                <a:spcPts val="0"/>
              </a:spcAft>
              <a:buNone/>
            </a:pPr>
            <a:r>
              <a:t/>
            </a:r>
            <a:endParaRPr b="0" i="0" sz="29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pic>
        <p:nvPicPr>
          <p:cNvPr id="485" name="Google Shape;485;p24"/>
          <p:cNvPicPr preferRelativeResize="0"/>
          <p:nvPr/>
        </p:nvPicPr>
        <p:blipFill rotWithShape="1">
          <a:blip r:embed="rId3">
            <a:alphaModFix/>
          </a:blip>
          <a:srcRect b="5306" l="0" r="0" t="8078"/>
          <a:stretch/>
        </p:blipFill>
        <p:spPr>
          <a:xfrm>
            <a:off x="-2" y="0"/>
            <a:ext cx="17798091" cy="10160000"/>
          </a:xfrm>
          <a:prstGeom prst="rect">
            <a:avLst/>
          </a:prstGeom>
          <a:noFill/>
          <a:ln>
            <a:noFill/>
          </a:ln>
        </p:spPr>
      </p:pic>
      <p:pic>
        <p:nvPicPr>
          <p:cNvPr id="486" name="Google Shape;486;p24"/>
          <p:cNvPicPr preferRelativeResize="0"/>
          <p:nvPr/>
        </p:nvPicPr>
        <p:blipFill rotWithShape="1">
          <a:blip r:embed="rId4">
            <a:alphaModFix/>
          </a:blip>
          <a:srcRect b="0" l="0" r="0" t="0"/>
          <a:stretch/>
        </p:blipFill>
        <p:spPr>
          <a:xfrm>
            <a:off x="15150073" y="9147149"/>
            <a:ext cx="2649669" cy="711226"/>
          </a:xfrm>
          <a:prstGeom prst="rect">
            <a:avLst/>
          </a:prstGeom>
          <a:noFill/>
          <a:ln>
            <a:noFill/>
          </a:ln>
        </p:spPr>
      </p:pic>
      <p:sp>
        <p:nvSpPr>
          <p:cNvPr id="487" name="Google Shape;487;p24"/>
          <p:cNvSpPr txBox="1"/>
          <p:nvPr/>
        </p:nvSpPr>
        <p:spPr>
          <a:xfrm>
            <a:off x="444504" y="301625"/>
            <a:ext cx="15875441" cy="1592792"/>
          </a:xfrm>
          <a:prstGeom prst="rect">
            <a:avLst/>
          </a:prstGeom>
          <a:noFill/>
          <a:ln>
            <a:noFill/>
          </a:ln>
        </p:spPr>
        <p:txBody>
          <a:bodyPr anchorCtr="0" anchor="t" bIns="88900" lIns="177800" spcFirstLastPara="1" rIns="177800" wrap="square" tIns="88900">
            <a:noAutofit/>
          </a:bodyPr>
          <a:lstStyle/>
          <a:p>
            <a:pPr indent="0" lvl="0" marL="0" marR="0" rtl="0" algn="l">
              <a:lnSpc>
                <a:spcPct val="100000"/>
              </a:lnSpc>
              <a:spcBef>
                <a:spcPts val="0"/>
              </a:spcBef>
              <a:spcAft>
                <a:spcPts val="0"/>
              </a:spcAft>
              <a:buNone/>
            </a:pPr>
            <a:r>
              <a:rPr b="1" i="0" lang="es-CL" sz="4667" u="none" cap="none" strike="noStrike">
                <a:solidFill>
                  <a:srgbClr val="006CB7"/>
                </a:solidFill>
                <a:latin typeface="Calibri"/>
                <a:ea typeface="Calibri"/>
                <a:cs typeface="Calibri"/>
                <a:sym typeface="Calibri"/>
              </a:rPr>
              <a:t>“Casa Solar Social”. Generación de Propiedad Conjunta </a:t>
            </a:r>
            <a:endParaRPr b="1" i="0" sz="4667" u="none" cap="none" strike="noStrike">
              <a:solidFill>
                <a:srgbClr val="006CB7"/>
              </a:solidFill>
              <a:latin typeface="Calibri"/>
              <a:ea typeface="Calibri"/>
              <a:cs typeface="Calibri"/>
              <a:sym typeface="Calibri"/>
            </a:endParaRPr>
          </a:p>
        </p:txBody>
      </p:sp>
      <p:sp>
        <p:nvSpPr>
          <p:cNvPr id="488" name="Google Shape;488;p24"/>
          <p:cNvSpPr/>
          <p:nvPr/>
        </p:nvSpPr>
        <p:spPr>
          <a:xfrm>
            <a:off x="295208" y="1021333"/>
            <a:ext cx="17207670" cy="85100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a:p>
            <a:pPr indent="0" lvl="1" marL="0" marR="0" rtl="0" algn="l">
              <a:lnSpc>
                <a:spcPct val="100000"/>
              </a:lnSpc>
              <a:spcBef>
                <a:spcPts val="600"/>
              </a:spcBef>
              <a:spcAft>
                <a:spcPts val="0"/>
              </a:spcAft>
              <a:buNone/>
            </a:pPr>
            <a:r>
              <a:rPr b="0" i="0" lang="es-CL" sz="3600" u="none" cap="none" strike="noStrike">
                <a:solidFill>
                  <a:srgbClr val="000000"/>
                </a:solidFill>
                <a:latin typeface="Calibri"/>
                <a:ea typeface="Calibri"/>
                <a:cs typeface="Calibri"/>
                <a:sym typeface="Calibri"/>
              </a:rPr>
              <a:t>¿ Qué es un proyecto de generación de propiedad conjunta?</a:t>
            </a:r>
            <a:endParaRPr/>
          </a:p>
          <a:p>
            <a:pPr indent="0" lvl="1" marL="0" marR="0" rtl="0" algn="l">
              <a:lnSpc>
                <a:spcPct val="100000"/>
              </a:lnSpc>
              <a:spcBef>
                <a:spcPts val="600"/>
              </a:spcBef>
              <a:spcAft>
                <a:spcPts val="0"/>
              </a:spcAft>
              <a:buNone/>
            </a:pPr>
            <a:r>
              <a:t/>
            </a:r>
            <a:endParaRPr b="0" i="0" sz="3600" u="none" cap="none" strike="noStrike">
              <a:solidFill>
                <a:srgbClr val="000000"/>
              </a:solidFill>
              <a:latin typeface="Calibri"/>
              <a:ea typeface="Calibri"/>
              <a:cs typeface="Calibri"/>
              <a:sym typeface="Calibri"/>
            </a:endParaRPr>
          </a:p>
          <a:p>
            <a:pPr indent="-342900" lvl="1" marL="800100" marR="0" rtl="0" algn="just">
              <a:lnSpc>
                <a:spcPct val="100000"/>
              </a:lnSpc>
              <a:spcBef>
                <a:spcPts val="600"/>
              </a:spcBef>
              <a:spcAft>
                <a:spcPts val="0"/>
              </a:spcAft>
              <a:buClr>
                <a:srgbClr val="000000"/>
              </a:buClr>
              <a:buSzPts val="2400"/>
              <a:buFont typeface="Arial"/>
              <a:buChar char="•"/>
            </a:pPr>
            <a:r>
              <a:rPr b="0" i="0" lang="es-CL" sz="2400" u="none" cap="none" strike="noStrike">
                <a:solidFill>
                  <a:srgbClr val="000000"/>
                </a:solidFill>
                <a:latin typeface="Calibri"/>
                <a:ea typeface="Calibri"/>
                <a:cs typeface="Calibri"/>
                <a:sym typeface="Calibri"/>
              </a:rPr>
              <a:t>Es una modalidad de la generación distribuida, que permite a un grupo de personas obtener </a:t>
            </a:r>
            <a:r>
              <a:rPr b="0" i="0" lang="es-CL" sz="2400" u="none" cap="none" strike="noStrike">
                <a:solidFill>
                  <a:srgbClr val="000000"/>
                </a:solidFill>
                <a:latin typeface="Arial"/>
                <a:ea typeface="Arial"/>
                <a:cs typeface="Arial"/>
                <a:sym typeface="Arial"/>
              </a:rPr>
              <a:t>descuentos en su “cuenta de la luz” individual debido a un proyecto de generación ERNC desarrollado en conjunto. </a:t>
            </a:r>
            <a:endParaRPr/>
          </a:p>
          <a:p>
            <a:pPr indent="-190500" lvl="1" marL="800100" marR="0" rtl="0" algn="just">
              <a:lnSpc>
                <a:spcPct val="100000"/>
              </a:lnSpc>
              <a:spcBef>
                <a:spcPts val="6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1" marL="800100" marR="0" rtl="0" algn="just">
              <a:lnSpc>
                <a:spcPct val="100000"/>
              </a:lnSpc>
              <a:spcBef>
                <a:spcPts val="600"/>
              </a:spcBef>
              <a:spcAft>
                <a:spcPts val="0"/>
              </a:spcAft>
              <a:buClr>
                <a:srgbClr val="000000"/>
              </a:buClr>
              <a:buSzPts val="2400"/>
              <a:buFont typeface="Arial"/>
              <a:buChar char="•"/>
            </a:pPr>
            <a:r>
              <a:rPr b="0" i="0" lang="es-CL" sz="2400" u="none" cap="none" strike="noStrike">
                <a:solidFill>
                  <a:srgbClr val="000000"/>
                </a:solidFill>
                <a:latin typeface="Arial"/>
                <a:ea typeface="Arial"/>
                <a:cs typeface="Arial"/>
                <a:sym typeface="Arial"/>
              </a:rPr>
              <a:t>Esto es posible debido a la generación distribuida que permite valorizar las inyecciones ERNC del proyecto hacia la red eléctrica generando remanentes de dinero que pueden ser repartidos entre los miembros del proyecto reduciendo su “cuenta de la luz”. El requisito fundamental es que todos los miembros y el proyecto ERNC sean clientes regulados y se encuentren conectados a la misma empresa de distribución eléctrica.</a:t>
            </a:r>
            <a:endParaRPr b="0" i="0" sz="24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pic>
        <p:nvPicPr>
          <p:cNvPr id="489" name="Google Shape;489;p24"/>
          <p:cNvPicPr preferRelativeResize="0"/>
          <p:nvPr/>
        </p:nvPicPr>
        <p:blipFill rotWithShape="1">
          <a:blip r:embed="rId5">
            <a:alphaModFix/>
          </a:blip>
          <a:srcRect b="25817" l="0" r="0" t="25818"/>
          <a:stretch/>
        </p:blipFill>
        <p:spPr>
          <a:xfrm>
            <a:off x="15253972" y="319295"/>
            <a:ext cx="2133600" cy="1031909"/>
          </a:xfrm>
          <a:prstGeom prst="rect">
            <a:avLst/>
          </a:prstGeom>
          <a:noFill/>
          <a:ln>
            <a:noFill/>
          </a:ln>
        </p:spPr>
      </p:pic>
      <p:pic>
        <p:nvPicPr>
          <p:cNvPr id="490" name="Google Shape;490;p24"/>
          <p:cNvPicPr preferRelativeResize="0"/>
          <p:nvPr/>
        </p:nvPicPr>
        <p:blipFill rotWithShape="1">
          <a:blip r:embed="rId6">
            <a:alphaModFix/>
          </a:blip>
          <a:srcRect b="0" l="0" r="0" t="0"/>
          <a:stretch/>
        </p:blipFill>
        <p:spPr>
          <a:xfrm>
            <a:off x="6299200" y="5930905"/>
            <a:ext cx="5486400" cy="3600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25"/>
          <p:cNvPicPr preferRelativeResize="0"/>
          <p:nvPr/>
        </p:nvPicPr>
        <p:blipFill rotWithShape="1">
          <a:blip r:embed="rId3">
            <a:alphaModFix/>
          </a:blip>
          <a:srcRect b="5306" l="0" r="0" t="8078"/>
          <a:stretch/>
        </p:blipFill>
        <p:spPr>
          <a:xfrm>
            <a:off x="-2" y="0"/>
            <a:ext cx="17798091" cy="10160000"/>
          </a:xfrm>
          <a:prstGeom prst="rect">
            <a:avLst/>
          </a:prstGeom>
          <a:noFill/>
          <a:ln>
            <a:noFill/>
          </a:ln>
        </p:spPr>
      </p:pic>
      <p:pic>
        <p:nvPicPr>
          <p:cNvPr id="497" name="Google Shape;497;p25"/>
          <p:cNvPicPr preferRelativeResize="0"/>
          <p:nvPr/>
        </p:nvPicPr>
        <p:blipFill rotWithShape="1">
          <a:blip r:embed="rId4">
            <a:alphaModFix/>
          </a:blip>
          <a:srcRect b="0" l="0" r="0" t="0"/>
          <a:stretch/>
        </p:blipFill>
        <p:spPr>
          <a:xfrm>
            <a:off x="15150073" y="9147149"/>
            <a:ext cx="2649669" cy="711226"/>
          </a:xfrm>
          <a:prstGeom prst="rect">
            <a:avLst/>
          </a:prstGeom>
          <a:noFill/>
          <a:ln>
            <a:noFill/>
          </a:ln>
        </p:spPr>
      </p:pic>
      <p:sp>
        <p:nvSpPr>
          <p:cNvPr id="498" name="Google Shape;498;p25"/>
          <p:cNvSpPr/>
          <p:nvPr/>
        </p:nvSpPr>
        <p:spPr>
          <a:xfrm>
            <a:off x="295208" y="1790039"/>
            <a:ext cx="17207670" cy="44319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a:p>
            <a:pPr indent="0" lvl="1" marL="0" marR="0" rtl="0" algn="l">
              <a:lnSpc>
                <a:spcPct val="100000"/>
              </a:lnSpc>
              <a:spcBef>
                <a:spcPts val="600"/>
              </a:spcBef>
              <a:spcAft>
                <a:spcPts val="0"/>
              </a:spcAft>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285750" lvl="1" marL="971550" marR="0" rtl="0" algn="l">
              <a:lnSpc>
                <a:spcPct val="100000"/>
              </a:lnSpc>
              <a:spcBef>
                <a:spcPts val="6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pic>
        <p:nvPicPr>
          <p:cNvPr id="499" name="Google Shape;499;p25"/>
          <p:cNvPicPr preferRelativeResize="0"/>
          <p:nvPr/>
        </p:nvPicPr>
        <p:blipFill rotWithShape="1">
          <a:blip r:embed="rId5">
            <a:alphaModFix/>
          </a:blip>
          <a:srcRect b="25817" l="0" r="0" t="25818"/>
          <a:stretch/>
        </p:blipFill>
        <p:spPr>
          <a:xfrm>
            <a:off x="15253972" y="319295"/>
            <a:ext cx="2133600" cy="1031909"/>
          </a:xfrm>
          <a:prstGeom prst="rect">
            <a:avLst/>
          </a:prstGeom>
          <a:noFill/>
          <a:ln>
            <a:noFill/>
          </a:ln>
        </p:spPr>
      </p:pic>
      <p:pic>
        <p:nvPicPr>
          <p:cNvPr id="500" name="Google Shape;500;p25"/>
          <p:cNvPicPr preferRelativeResize="0"/>
          <p:nvPr/>
        </p:nvPicPr>
        <p:blipFill rotWithShape="1">
          <a:blip r:embed="rId6">
            <a:alphaModFix/>
          </a:blip>
          <a:srcRect b="0" l="0" r="0" t="0"/>
          <a:stretch/>
        </p:blipFill>
        <p:spPr>
          <a:xfrm>
            <a:off x="633567" y="1"/>
            <a:ext cx="14620405" cy="1016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26"/>
          <p:cNvPicPr preferRelativeResize="0"/>
          <p:nvPr/>
        </p:nvPicPr>
        <p:blipFill rotWithShape="1">
          <a:blip r:embed="rId3">
            <a:alphaModFix/>
          </a:blip>
          <a:srcRect b="5306" l="0" r="0" t="8078"/>
          <a:stretch/>
        </p:blipFill>
        <p:spPr>
          <a:xfrm>
            <a:off x="-2" y="0"/>
            <a:ext cx="17798091" cy="10160000"/>
          </a:xfrm>
          <a:prstGeom prst="rect">
            <a:avLst/>
          </a:prstGeom>
          <a:noFill/>
          <a:ln>
            <a:noFill/>
          </a:ln>
        </p:spPr>
      </p:pic>
      <p:pic>
        <p:nvPicPr>
          <p:cNvPr id="507" name="Google Shape;507;p26"/>
          <p:cNvPicPr preferRelativeResize="0"/>
          <p:nvPr/>
        </p:nvPicPr>
        <p:blipFill rotWithShape="1">
          <a:blip r:embed="rId4">
            <a:alphaModFix/>
          </a:blip>
          <a:srcRect b="0" l="0" r="0" t="0"/>
          <a:stretch/>
        </p:blipFill>
        <p:spPr>
          <a:xfrm>
            <a:off x="15150073" y="9147149"/>
            <a:ext cx="2649669" cy="711226"/>
          </a:xfrm>
          <a:prstGeom prst="rect">
            <a:avLst/>
          </a:prstGeom>
          <a:noFill/>
          <a:ln>
            <a:noFill/>
          </a:ln>
        </p:spPr>
      </p:pic>
      <p:sp>
        <p:nvSpPr>
          <p:cNvPr id="508" name="Google Shape;508;p26"/>
          <p:cNvSpPr txBox="1"/>
          <p:nvPr/>
        </p:nvSpPr>
        <p:spPr>
          <a:xfrm>
            <a:off x="1193800" y="220338"/>
            <a:ext cx="15875441" cy="1592792"/>
          </a:xfrm>
          <a:prstGeom prst="rect">
            <a:avLst/>
          </a:prstGeom>
          <a:noFill/>
          <a:ln>
            <a:noFill/>
          </a:ln>
        </p:spPr>
        <p:txBody>
          <a:bodyPr anchorCtr="0" anchor="t" bIns="88900" lIns="177800" spcFirstLastPara="1" rIns="177800" wrap="square" tIns="88900">
            <a:noAutofit/>
          </a:bodyPr>
          <a:lstStyle/>
          <a:p>
            <a:pPr indent="0" lvl="0" marL="0" marR="0" rtl="0" algn="l">
              <a:lnSpc>
                <a:spcPct val="100000"/>
              </a:lnSpc>
              <a:spcBef>
                <a:spcPts val="0"/>
              </a:spcBef>
              <a:spcAft>
                <a:spcPts val="0"/>
              </a:spcAft>
              <a:buNone/>
            </a:pPr>
            <a:r>
              <a:rPr b="1" i="0" lang="es-CL" sz="4667" u="none" cap="none" strike="noStrike">
                <a:solidFill>
                  <a:srgbClr val="006CB7"/>
                </a:solidFill>
                <a:latin typeface="Calibri"/>
                <a:ea typeface="Calibri"/>
                <a:cs typeface="Calibri"/>
                <a:sym typeface="Calibri"/>
              </a:rPr>
              <a:t>Nombre iniciativa/programa</a:t>
            </a:r>
            <a:endParaRPr/>
          </a:p>
        </p:txBody>
      </p:sp>
      <p:pic>
        <p:nvPicPr>
          <p:cNvPr id="509" name="Google Shape;509;p26"/>
          <p:cNvPicPr preferRelativeResize="0"/>
          <p:nvPr/>
        </p:nvPicPr>
        <p:blipFill rotWithShape="1">
          <a:blip r:embed="rId5">
            <a:alphaModFix/>
          </a:blip>
          <a:srcRect b="25817" l="0" r="0" t="25818"/>
          <a:stretch/>
        </p:blipFill>
        <p:spPr>
          <a:xfrm>
            <a:off x="15253972" y="319295"/>
            <a:ext cx="2133600" cy="1031909"/>
          </a:xfrm>
          <a:prstGeom prst="rect">
            <a:avLst/>
          </a:prstGeom>
          <a:noFill/>
          <a:ln>
            <a:noFill/>
          </a:ln>
        </p:spPr>
      </p:pic>
      <p:sp>
        <p:nvSpPr>
          <p:cNvPr id="510" name="Google Shape;510;p26"/>
          <p:cNvSpPr/>
          <p:nvPr/>
        </p:nvSpPr>
        <p:spPr>
          <a:xfrm>
            <a:off x="2032000" y="1574800"/>
            <a:ext cx="2514600" cy="1295400"/>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Tipo de iniciativa</a:t>
            </a:r>
            <a:endParaRPr b="0" i="0" sz="2800" u="none" cap="none" strike="noStrike">
              <a:solidFill>
                <a:schemeClr val="dk1"/>
              </a:solidFill>
              <a:latin typeface="Arial"/>
              <a:ea typeface="Arial"/>
              <a:cs typeface="Arial"/>
              <a:sym typeface="Arial"/>
            </a:endParaRPr>
          </a:p>
        </p:txBody>
      </p:sp>
      <p:sp>
        <p:nvSpPr>
          <p:cNvPr id="511" name="Google Shape;511;p26"/>
          <p:cNvSpPr/>
          <p:nvPr/>
        </p:nvSpPr>
        <p:spPr>
          <a:xfrm>
            <a:off x="4895596" y="1980184"/>
            <a:ext cx="870204" cy="43281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2" name="Google Shape;512;p26"/>
          <p:cNvSpPr/>
          <p:nvPr/>
        </p:nvSpPr>
        <p:spPr>
          <a:xfrm>
            <a:off x="6089396" y="1559130"/>
            <a:ext cx="3105404" cy="1311070"/>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Asistencia técnica e Implementación</a:t>
            </a:r>
            <a:endParaRPr b="0" i="0" sz="2800" u="none" cap="none" strike="noStrike">
              <a:solidFill>
                <a:schemeClr val="dk1"/>
              </a:solidFill>
              <a:latin typeface="Arial"/>
              <a:ea typeface="Arial"/>
              <a:cs typeface="Arial"/>
              <a:sym typeface="Arial"/>
            </a:endParaRPr>
          </a:p>
        </p:txBody>
      </p:sp>
      <p:sp>
        <p:nvSpPr>
          <p:cNvPr id="513" name="Google Shape;513;p26"/>
          <p:cNvSpPr/>
          <p:nvPr/>
        </p:nvSpPr>
        <p:spPr>
          <a:xfrm>
            <a:off x="2032000" y="3576962"/>
            <a:ext cx="2514600" cy="1295400"/>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Tipo de Apoyo</a:t>
            </a:r>
            <a:endParaRPr b="0" i="0" sz="2800" u="none" cap="none" strike="noStrike">
              <a:solidFill>
                <a:schemeClr val="dk1"/>
              </a:solidFill>
              <a:latin typeface="Arial"/>
              <a:ea typeface="Arial"/>
              <a:cs typeface="Arial"/>
              <a:sym typeface="Arial"/>
            </a:endParaRPr>
          </a:p>
        </p:txBody>
      </p:sp>
      <p:sp>
        <p:nvSpPr>
          <p:cNvPr id="514" name="Google Shape;514;p26"/>
          <p:cNvSpPr/>
          <p:nvPr/>
        </p:nvSpPr>
        <p:spPr>
          <a:xfrm>
            <a:off x="6114796" y="3598045"/>
            <a:ext cx="3105404" cy="1295400"/>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Financiamiento disponible MEN</a:t>
            </a:r>
            <a:endParaRPr b="0" i="0" sz="2800" u="none" cap="none" strike="noStrike">
              <a:solidFill>
                <a:schemeClr val="dk1"/>
              </a:solidFill>
              <a:latin typeface="Arial"/>
              <a:ea typeface="Arial"/>
              <a:cs typeface="Arial"/>
              <a:sym typeface="Arial"/>
            </a:endParaRPr>
          </a:p>
        </p:txBody>
      </p:sp>
      <p:sp>
        <p:nvSpPr>
          <p:cNvPr id="515" name="Google Shape;515;p26"/>
          <p:cNvSpPr/>
          <p:nvPr/>
        </p:nvSpPr>
        <p:spPr>
          <a:xfrm>
            <a:off x="4895596" y="4008254"/>
            <a:ext cx="870204" cy="43281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6" name="Google Shape;516;p26"/>
          <p:cNvSpPr/>
          <p:nvPr/>
        </p:nvSpPr>
        <p:spPr>
          <a:xfrm>
            <a:off x="782782" y="6769970"/>
            <a:ext cx="2514600" cy="1295400"/>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Avances</a:t>
            </a:r>
            <a:endParaRPr b="0" i="0" sz="2800" u="none" cap="none" strike="noStrike">
              <a:solidFill>
                <a:schemeClr val="dk1"/>
              </a:solidFill>
              <a:latin typeface="Arial"/>
              <a:ea typeface="Arial"/>
              <a:cs typeface="Arial"/>
              <a:sym typeface="Arial"/>
            </a:endParaRPr>
          </a:p>
        </p:txBody>
      </p:sp>
      <p:sp>
        <p:nvSpPr>
          <p:cNvPr id="517" name="Google Shape;517;p26"/>
          <p:cNvSpPr/>
          <p:nvPr/>
        </p:nvSpPr>
        <p:spPr>
          <a:xfrm rot="-1845383">
            <a:off x="4244893" y="6792784"/>
            <a:ext cx="870204" cy="43281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8" name="Google Shape;518;p26"/>
          <p:cNvSpPr/>
          <p:nvPr/>
        </p:nvSpPr>
        <p:spPr>
          <a:xfrm>
            <a:off x="6003178" y="5093614"/>
            <a:ext cx="10471729" cy="2404244"/>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Proyecto Talagante, 300 kW</a:t>
            </a:r>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Coordinación con Municipio</a:t>
            </a:r>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Gestiones de Factibilidad con empresa distribuidora</a:t>
            </a:r>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Gestiones con SEC y MEN para agilizar y aclarar el proceso </a:t>
            </a:r>
            <a:endParaRPr b="0" i="0" sz="2800" u="none" cap="none" strike="noStrike">
              <a:solidFill>
                <a:schemeClr val="dk1"/>
              </a:solidFill>
              <a:latin typeface="Arial"/>
              <a:ea typeface="Arial"/>
              <a:cs typeface="Arial"/>
              <a:sym typeface="Arial"/>
            </a:endParaRPr>
          </a:p>
        </p:txBody>
      </p:sp>
      <p:sp>
        <p:nvSpPr>
          <p:cNvPr id="519" name="Google Shape;519;p26"/>
          <p:cNvSpPr/>
          <p:nvPr/>
        </p:nvSpPr>
        <p:spPr>
          <a:xfrm>
            <a:off x="6003177" y="7551582"/>
            <a:ext cx="10471729" cy="2404244"/>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s-CL" sz="2800" u="none" cap="none" strike="noStrike">
                <a:solidFill>
                  <a:schemeClr val="dk1"/>
                </a:solidFill>
                <a:latin typeface="Arial"/>
                <a:ea typeface="Arial"/>
                <a:cs typeface="Arial"/>
                <a:sym typeface="Arial"/>
              </a:rPr>
              <a:t>Proyecto Arauco. Localidad de Laraquete. 50 Kw</a:t>
            </a:r>
            <a:endParaRPr b="0" i="0" sz="2800" u="none" cap="none" strike="noStrike">
              <a:solidFill>
                <a:schemeClr val="dk1"/>
              </a:solidFill>
              <a:latin typeface="Arial"/>
              <a:ea typeface="Arial"/>
              <a:cs typeface="Arial"/>
              <a:sym typeface="Arial"/>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Coordinación con empresa Arauco</a:t>
            </a:r>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Definición de terreno </a:t>
            </a:r>
            <a:endParaRPr/>
          </a:p>
          <a:p>
            <a:pPr indent="-457200" lvl="0" marL="457200" marR="0" rtl="0" algn="just">
              <a:lnSpc>
                <a:spcPct val="100000"/>
              </a:lnSpc>
              <a:spcBef>
                <a:spcPts val="0"/>
              </a:spcBef>
              <a:spcAft>
                <a:spcPts val="0"/>
              </a:spcAft>
              <a:buClr>
                <a:srgbClr val="000000"/>
              </a:buClr>
              <a:buSzPts val="2800"/>
              <a:buFont typeface="Arial"/>
              <a:buChar char="-"/>
            </a:pPr>
            <a:r>
              <a:rPr b="0" i="0" lang="es-CL" sz="2800" u="none" cap="none" strike="noStrike">
                <a:solidFill>
                  <a:schemeClr val="dk1"/>
                </a:solidFill>
                <a:latin typeface="Arial"/>
                <a:ea typeface="Arial"/>
                <a:cs typeface="Arial"/>
                <a:sym typeface="Arial"/>
              </a:rPr>
              <a:t>Definición de propuesta técnica</a:t>
            </a:r>
            <a:endParaRPr b="0" i="0" sz="2800" u="none" cap="none" strike="noStrike">
              <a:solidFill>
                <a:schemeClr val="dk1"/>
              </a:solidFill>
              <a:latin typeface="Arial"/>
              <a:ea typeface="Arial"/>
              <a:cs typeface="Arial"/>
              <a:sym typeface="Arial"/>
            </a:endParaRPr>
          </a:p>
        </p:txBody>
      </p:sp>
      <p:sp>
        <p:nvSpPr>
          <p:cNvPr id="520" name="Google Shape;520;p26"/>
          <p:cNvSpPr/>
          <p:nvPr/>
        </p:nvSpPr>
        <p:spPr>
          <a:xfrm>
            <a:off x="11048165" y="1819041"/>
            <a:ext cx="4257000" cy="2141400"/>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s-CL" sz="2400" u="none" cap="none" strike="noStrike">
                <a:solidFill>
                  <a:schemeClr val="dk1"/>
                </a:solidFill>
                <a:latin typeface="Arial"/>
                <a:ea typeface="Arial"/>
                <a:cs typeface="Arial"/>
                <a:sym typeface="Arial"/>
              </a:rPr>
              <a:t>Encargada de proyectos: </a:t>
            </a:r>
            <a:endParaRPr/>
          </a:p>
          <a:p>
            <a:pPr indent="0" lvl="0" marL="0" marR="0" rtl="0" algn="just">
              <a:lnSpc>
                <a:spcPct val="100000"/>
              </a:lnSpc>
              <a:spcBef>
                <a:spcPts val="0"/>
              </a:spcBef>
              <a:spcAft>
                <a:spcPts val="0"/>
              </a:spcAft>
              <a:buNone/>
            </a:pPr>
            <a:r>
              <a:rPr b="1" i="0" lang="es-CL" sz="2400" u="none" cap="none" strike="noStrike">
                <a:solidFill>
                  <a:schemeClr val="dk1"/>
                </a:solidFill>
                <a:latin typeface="Arial"/>
                <a:ea typeface="Arial"/>
                <a:cs typeface="Arial"/>
                <a:sym typeface="Arial"/>
              </a:rPr>
              <a:t>Melissa Escobillana </a:t>
            </a:r>
            <a:endParaRPr/>
          </a:p>
          <a:p>
            <a:pPr indent="0" lvl="0" marL="0" marR="0" rtl="0" algn="just">
              <a:lnSpc>
                <a:spcPct val="100000"/>
              </a:lnSpc>
              <a:spcBef>
                <a:spcPts val="0"/>
              </a:spcBef>
              <a:spcAft>
                <a:spcPts val="0"/>
              </a:spcAft>
              <a:buNone/>
            </a:pPr>
            <a:r>
              <a:rPr b="1" i="0" lang="es-CL" sz="2400" u="none" cap="none" strike="noStrike">
                <a:solidFill>
                  <a:schemeClr val="dk1"/>
                </a:solidFill>
                <a:latin typeface="Arial"/>
                <a:ea typeface="Arial"/>
                <a:cs typeface="Arial"/>
                <a:sym typeface="Arial"/>
              </a:rPr>
              <a:t>Contacto: mescobillana@agenciase.org</a:t>
            </a:r>
            <a:endParaRPr b="1" i="0" sz="2400" u="none" cap="none" strike="noStrike">
              <a:solidFill>
                <a:schemeClr val="dk1"/>
              </a:solidFill>
              <a:latin typeface="Arial"/>
              <a:ea typeface="Arial"/>
              <a:cs typeface="Arial"/>
              <a:sym typeface="Arial"/>
            </a:endParaRPr>
          </a:p>
        </p:txBody>
      </p:sp>
      <p:sp>
        <p:nvSpPr>
          <p:cNvPr id="521" name="Google Shape;521;p26"/>
          <p:cNvSpPr/>
          <p:nvPr/>
        </p:nvSpPr>
        <p:spPr>
          <a:xfrm rot="1110062">
            <a:off x="4248181" y="8326822"/>
            <a:ext cx="870204" cy="43281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27"/>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528" name="Google Shape;528;p27"/>
          <p:cNvSpPr txBox="1"/>
          <p:nvPr/>
        </p:nvSpPr>
        <p:spPr>
          <a:xfrm>
            <a:off x="2013925" y="167493"/>
            <a:ext cx="8221733" cy="641382"/>
          </a:xfrm>
          <a:prstGeom prst="rect">
            <a:avLst/>
          </a:prstGeom>
          <a:noFill/>
          <a:ln>
            <a:noFill/>
          </a:ln>
        </p:spPr>
        <p:txBody>
          <a:bodyPr anchorCtr="0" anchor="t" bIns="67700" lIns="135425" spcFirstLastPara="1" rIns="135425" wrap="square" tIns="67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s-CL" sz="2333" u="none" cap="none" strike="noStrike">
                <a:solidFill>
                  <a:srgbClr val="006CB7"/>
                </a:solidFill>
                <a:latin typeface="Verdana"/>
                <a:ea typeface="Verdana"/>
                <a:cs typeface="Verdana"/>
                <a:sym typeface="Verdana"/>
              </a:rPr>
              <a:t>Futuros proyectos</a:t>
            </a:r>
            <a:endParaRPr/>
          </a:p>
        </p:txBody>
      </p:sp>
      <p:cxnSp>
        <p:nvCxnSpPr>
          <p:cNvPr id="529" name="Google Shape;529;p27"/>
          <p:cNvCxnSpPr/>
          <p:nvPr/>
        </p:nvCxnSpPr>
        <p:spPr>
          <a:xfrm>
            <a:off x="1920118" y="808874"/>
            <a:ext cx="7893545" cy="0"/>
          </a:xfrm>
          <a:prstGeom prst="straightConnector1">
            <a:avLst/>
          </a:prstGeom>
          <a:noFill/>
          <a:ln cap="flat" cmpd="sng" w="9525">
            <a:solidFill>
              <a:srgbClr val="0F69B4"/>
            </a:solidFill>
            <a:prstDash val="solid"/>
            <a:round/>
            <a:headEnd len="sm" w="sm" type="none"/>
            <a:tailEnd len="sm" w="sm" type="none"/>
          </a:ln>
        </p:spPr>
      </p:cxnSp>
      <p:sp>
        <p:nvSpPr>
          <p:cNvPr id="530" name="Google Shape;530;p27"/>
          <p:cNvSpPr/>
          <p:nvPr/>
        </p:nvSpPr>
        <p:spPr>
          <a:xfrm>
            <a:off x="2028885" y="4244610"/>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Casa Solar Antofagasta</a:t>
            </a:r>
            <a:endParaRPr/>
          </a:p>
        </p:txBody>
      </p:sp>
      <p:sp>
        <p:nvSpPr>
          <p:cNvPr id="531" name="Google Shape;531;p27"/>
          <p:cNvSpPr/>
          <p:nvPr/>
        </p:nvSpPr>
        <p:spPr>
          <a:xfrm>
            <a:off x="6037028" y="4244610"/>
            <a:ext cx="2122779"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1500 proyectos </a:t>
            </a:r>
            <a:endParaRPr/>
          </a:p>
        </p:txBody>
      </p:sp>
      <p:sp>
        <p:nvSpPr>
          <p:cNvPr id="532" name="Google Shape;532;p27"/>
          <p:cNvSpPr/>
          <p:nvPr/>
        </p:nvSpPr>
        <p:spPr>
          <a:xfrm>
            <a:off x="2028885" y="5458417"/>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Casa Solar O’Higgins</a:t>
            </a:r>
            <a:endParaRPr/>
          </a:p>
        </p:txBody>
      </p:sp>
      <p:sp>
        <p:nvSpPr>
          <p:cNvPr id="533" name="Google Shape;533;p27"/>
          <p:cNvSpPr/>
          <p:nvPr/>
        </p:nvSpPr>
        <p:spPr>
          <a:xfrm>
            <a:off x="6037028" y="5460851"/>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700 Proyectos</a:t>
            </a:r>
            <a:endParaRPr/>
          </a:p>
        </p:txBody>
      </p:sp>
      <p:cxnSp>
        <p:nvCxnSpPr>
          <p:cNvPr id="534" name="Google Shape;534;p27"/>
          <p:cNvCxnSpPr>
            <a:stCxn id="530" idx="3"/>
            <a:endCxn id="531" idx="1"/>
          </p:cNvCxnSpPr>
          <p:nvPr/>
        </p:nvCxnSpPr>
        <p:spPr>
          <a:xfrm>
            <a:off x="4277353" y="4776576"/>
            <a:ext cx="1759800" cy="0"/>
          </a:xfrm>
          <a:prstGeom prst="straightConnector1">
            <a:avLst/>
          </a:prstGeom>
          <a:noFill/>
          <a:ln cap="flat" cmpd="sng" w="9525">
            <a:solidFill>
              <a:srgbClr val="0070C0"/>
            </a:solidFill>
            <a:prstDash val="solid"/>
            <a:round/>
            <a:headEnd len="sm" w="sm" type="none"/>
            <a:tailEnd len="med" w="med" type="triangle"/>
          </a:ln>
        </p:spPr>
      </p:cxnSp>
      <p:cxnSp>
        <p:nvCxnSpPr>
          <p:cNvPr id="535" name="Google Shape;535;p27"/>
          <p:cNvCxnSpPr>
            <a:stCxn id="532" idx="3"/>
            <a:endCxn id="533" idx="1"/>
          </p:cNvCxnSpPr>
          <p:nvPr/>
        </p:nvCxnSpPr>
        <p:spPr>
          <a:xfrm>
            <a:off x="4277353" y="5990383"/>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36" name="Google Shape;536;p27"/>
          <p:cNvSpPr/>
          <p:nvPr/>
        </p:nvSpPr>
        <p:spPr>
          <a:xfrm>
            <a:off x="10045170" y="4244610"/>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SFV</a:t>
            </a:r>
            <a:endParaRPr/>
          </a:p>
        </p:txBody>
      </p:sp>
      <p:sp>
        <p:nvSpPr>
          <p:cNvPr id="537" name="Google Shape;537;p27"/>
          <p:cNvSpPr/>
          <p:nvPr/>
        </p:nvSpPr>
        <p:spPr>
          <a:xfrm>
            <a:off x="2013926" y="1048476"/>
            <a:ext cx="2248467" cy="643816"/>
          </a:xfrm>
          <a:prstGeom prst="roundRect">
            <a:avLst>
              <a:gd fmla="val 16667" name="adj"/>
            </a:avLst>
          </a:prstGeom>
          <a:solidFill>
            <a:schemeClr val="lt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Iniciativas</a:t>
            </a:r>
            <a:endParaRPr/>
          </a:p>
        </p:txBody>
      </p:sp>
      <p:sp>
        <p:nvSpPr>
          <p:cNvPr id="538" name="Google Shape;538;p27"/>
          <p:cNvSpPr/>
          <p:nvPr/>
        </p:nvSpPr>
        <p:spPr>
          <a:xfrm>
            <a:off x="6022070" y="1033592"/>
            <a:ext cx="2248467" cy="643816"/>
          </a:xfrm>
          <a:prstGeom prst="roundRect">
            <a:avLst>
              <a:gd fmla="val 16667" name="adj"/>
            </a:avLst>
          </a:prstGeom>
          <a:solidFill>
            <a:schemeClr val="lt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Cantidad</a:t>
            </a:r>
            <a:endParaRPr/>
          </a:p>
        </p:txBody>
      </p:sp>
      <p:sp>
        <p:nvSpPr>
          <p:cNvPr id="539" name="Google Shape;539;p27"/>
          <p:cNvSpPr/>
          <p:nvPr/>
        </p:nvSpPr>
        <p:spPr>
          <a:xfrm>
            <a:off x="10030210" y="1033098"/>
            <a:ext cx="3003275" cy="643816"/>
          </a:xfrm>
          <a:prstGeom prst="roundRect">
            <a:avLst>
              <a:gd fmla="val 16667" name="adj"/>
            </a:avLst>
          </a:prstGeom>
          <a:solidFill>
            <a:schemeClr val="lt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Tipo de proyecto</a:t>
            </a:r>
            <a:endParaRPr/>
          </a:p>
        </p:txBody>
      </p:sp>
      <p:sp>
        <p:nvSpPr>
          <p:cNvPr id="540" name="Google Shape;540;p27"/>
          <p:cNvSpPr/>
          <p:nvPr/>
        </p:nvSpPr>
        <p:spPr>
          <a:xfrm>
            <a:off x="10045170" y="5458417"/>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SFV</a:t>
            </a:r>
            <a:endParaRPr/>
          </a:p>
        </p:txBody>
      </p:sp>
      <p:cxnSp>
        <p:nvCxnSpPr>
          <p:cNvPr id="541" name="Google Shape;541;p27"/>
          <p:cNvCxnSpPr>
            <a:stCxn id="531" idx="3"/>
            <a:endCxn id="536" idx="1"/>
          </p:cNvCxnSpPr>
          <p:nvPr/>
        </p:nvCxnSpPr>
        <p:spPr>
          <a:xfrm>
            <a:off x="8159807" y="4776576"/>
            <a:ext cx="1885500" cy="0"/>
          </a:xfrm>
          <a:prstGeom prst="straightConnector1">
            <a:avLst/>
          </a:prstGeom>
          <a:noFill/>
          <a:ln cap="flat" cmpd="sng" w="9525">
            <a:solidFill>
              <a:srgbClr val="0070C0"/>
            </a:solidFill>
            <a:prstDash val="solid"/>
            <a:round/>
            <a:headEnd len="sm" w="sm" type="none"/>
            <a:tailEnd len="med" w="med" type="triangle"/>
          </a:ln>
        </p:spPr>
      </p:cxnSp>
      <p:cxnSp>
        <p:nvCxnSpPr>
          <p:cNvPr id="542" name="Google Shape;542;p27"/>
          <p:cNvCxnSpPr>
            <a:stCxn id="533" idx="3"/>
            <a:endCxn id="540" idx="1"/>
          </p:cNvCxnSpPr>
          <p:nvPr/>
        </p:nvCxnSpPr>
        <p:spPr>
          <a:xfrm flipH="1" rot="10800000">
            <a:off x="8285496" y="5990417"/>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43" name="Google Shape;543;p27"/>
          <p:cNvSpPr/>
          <p:nvPr/>
        </p:nvSpPr>
        <p:spPr>
          <a:xfrm>
            <a:off x="2013925" y="1822445"/>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FAE</a:t>
            </a:r>
            <a:endParaRPr/>
          </a:p>
        </p:txBody>
      </p:sp>
      <p:sp>
        <p:nvSpPr>
          <p:cNvPr id="544" name="Google Shape;544;p27"/>
          <p:cNvSpPr/>
          <p:nvPr/>
        </p:nvSpPr>
        <p:spPr>
          <a:xfrm>
            <a:off x="6022068" y="1822445"/>
            <a:ext cx="2122779"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30- 40 proyectos </a:t>
            </a:r>
            <a:endParaRPr/>
          </a:p>
        </p:txBody>
      </p:sp>
      <p:cxnSp>
        <p:nvCxnSpPr>
          <p:cNvPr id="545" name="Google Shape;545;p27"/>
          <p:cNvCxnSpPr>
            <a:stCxn id="543" idx="3"/>
            <a:endCxn id="544" idx="1"/>
          </p:cNvCxnSpPr>
          <p:nvPr/>
        </p:nvCxnSpPr>
        <p:spPr>
          <a:xfrm>
            <a:off x="4262393" y="2354411"/>
            <a:ext cx="1759800" cy="0"/>
          </a:xfrm>
          <a:prstGeom prst="straightConnector1">
            <a:avLst/>
          </a:prstGeom>
          <a:noFill/>
          <a:ln cap="flat" cmpd="sng" w="9525">
            <a:solidFill>
              <a:srgbClr val="0070C0"/>
            </a:solidFill>
            <a:prstDash val="solid"/>
            <a:round/>
            <a:headEnd len="sm" w="sm" type="none"/>
            <a:tailEnd len="med" w="med" type="triangle"/>
          </a:ln>
        </p:spPr>
      </p:cxnSp>
      <p:sp>
        <p:nvSpPr>
          <p:cNvPr id="546" name="Google Shape;546;p27"/>
          <p:cNvSpPr/>
          <p:nvPr/>
        </p:nvSpPr>
        <p:spPr>
          <a:xfrm>
            <a:off x="10030210" y="1822445"/>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SFV - SST</a:t>
            </a:r>
            <a:endParaRPr/>
          </a:p>
        </p:txBody>
      </p:sp>
      <p:cxnSp>
        <p:nvCxnSpPr>
          <p:cNvPr id="547" name="Google Shape;547;p27"/>
          <p:cNvCxnSpPr>
            <a:stCxn id="544" idx="3"/>
            <a:endCxn id="546" idx="1"/>
          </p:cNvCxnSpPr>
          <p:nvPr/>
        </p:nvCxnSpPr>
        <p:spPr>
          <a:xfrm>
            <a:off x="8144847" y="2354411"/>
            <a:ext cx="1885500" cy="0"/>
          </a:xfrm>
          <a:prstGeom prst="straightConnector1">
            <a:avLst/>
          </a:prstGeom>
          <a:noFill/>
          <a:ln cap="flat" cmpd="sng" w="9525">
            <a:solidFill>
              <a:srgbClr val="0070C0"/>
            </a:solidFill>
            <a:prstDash val="solid"/>
            <a:round/>
            <a:headEnd len="sm" w="sm" type="none"/>
            <a:tailEnd len="med" w="med" type="triangle"/>
          </a:ln>
        </p:spPr>
      </p:cxnSp>
      <p:sp>
        <p:nvSpPr>
          <p:cNvPr id="548" name="Google Shape;548;p27"/>
          <p:cNvSpPr/>
          <p:nvPr/>
        </p:nvSpPr>
        <p:spPr>
          <a:xfrm>
            <a:off x="2013925" y="3015916"/>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Escuelas Rurales</a:t>
            </a:r>
            <a:endParaRPr/>
          </a:p>
        </p:txBody>
      </p:sp>
      <p:sp>
        <p:nvSpPr>
          <p:cNvPr id="549" name="Google Shape;549;p27"/>
          <p:cNvSpPr/>
          <p:nvPr/>
        </p:nvSpPr>
        <p:spPr>
          <a:xfrm>
            <a:off x="6022068" y="3015916"/>
            <a:ext cx="2122779"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63 proyectos </a:t>
            </a:r>
            <a:endParaRPr/>
          </a:p>
        </p:txBody>
      </p:sp>
      <p:cxnSp>
        <p:nvCxnSpPr>
          <p:cNvPr id="550" name="Google Shape;550;p27"/>
          <p:cNvCxnSpPr>
            <a:stCxn id="548" idx="3"/>
            <a:endCxn id="549" idx="1"/>
          </p:cNvCxnSpPr>
          <p:nvPr/>
        </p:nvCxnSpPr>
        <p:spPr>
          <a:xfrm>
            <a:off x="4262393" y="3547882"/>
            <a:ext cx="1759800" cy="0"/>
          </a:xfrm>
          <a:prstGeom prst="straightConnector1">
            <a:avLst/>
          </a:prstGeom>
          <a:noFill/>
          <a:ln cap="flat" cmpd="sng" w="9525">
            <a:solidFill>
              <a:srgbClr val="0070C0"/>
            </a:solidFill>
            <a:prstDash val="solid"/>
            <a:round/>
            <a:headEnd len="sm" w="sm" type="none"/>
            <a:tailEnd len="med" w="med" type="triangle"/>
          </a:ln>
        </p:spPr>
      </p:cxnSp>
      <p:sp>
        <p:nvSpPr>
          <p:cNvPr id="551" name="Google Shape;551;p27"/>
          <p:cNvSpPr/>
          <p:nvPr/>
        </p:nvSpPr>
        <p:spPr>
          <a:xfrm>
            <a:off x="10030210" y="3015916"/>
            <a:ext cx="2663814"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SST - Normalización</a:t>
            </a:r>
            <a:endParaRPr/>
          </a:p>
        </p:txBody>
      </p:sp>
      <p:cxnSp>
        <p:nvCxnSpPr>
          <p:cNvPr id="552" name="Google Shape;552;p27"/>
          <p:cNvCxnSpPr>
            <a:stCxn id="549" idx="3"/>
            <a:endCxn id="551" idx="1"/>
          </p:cNvCxnSpPr>
          <p:nvPr/>
        </p:nvCxnSpPr>
        <p:spPr>
          <a:xfrm>
            <a:off x="8144847" y="3547882"/>
            <a:ext cx="1885500" cy="0"/>
          </a:xfrm>
          <a:prstGeom prst="straightConnector1">
            <a:avLst/>
          </a:prstGeom>
          <a:noFill/>
          <a:ln cap="flat" cmpd="sng" w="9525">
            <a:solidFill>
              <a:srgbClr val="0070C0"/>
            </a:solidFill>
            <a:prstDash val="solid"/>
            <a:round/>
            <a:headEnd len="sm" w="sm" type="none"/>
            <a:tailEnd len="med" w="med" type="triangle"/>
          </a:ln>
        </p:spPr>
      </p:cxnSp>
      <p:sp>
        <p:nvSpPr>
          <p:cNvPr id="553" name="Google Shape;553;p27"/>
          <p:cNvSpPr/>
          <p:nvPr/>
        </p:nvSpPr>
        <p:spPr>
          <a:xfrm>
            <a:off x="2028885" y="6666776"/>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Escuela Vallenar</a:t>
            </a:r>
            <a:endParaRPr/>
          </a:p>
        </p:txBody>
      </p:sp>
      <p:sp>
        <p:nvSpPr>
          <p:cNvPr id="554" name="Google Shape;554;p27"/>
          <p:cNvSpPr/>
          <p:nvPr/>
        </p:nvSpPr>
        <p:spPr>
          <a:xfrm>
            <a:off x="6037028" y="6669210"/>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1 Proyecto</a:t>
            </a:r>
            <a:endParaRPr/>
          </a:p>
        </p:txBody>
      </p:sp>
      <p:cxnSp>
        <p:nvCxnSpPr>
          <p:cNvPr id="555" name="Google Shape;555;p27"/>
          <p:cNvCxnSpPr>
            <a:stCxn id="553" idx="3"/>
            <a:endCxn id="554" idx="1"/>
          </p:cNvCxnSpPr>
          <p:nvPr/>
        </p:nvCxnSpPr>
        <p:spPr>
          <a:xfrm>
            <a:off x="4277353" y="7198742"/>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56" name="Google Shape;556;p27"/>
          <p:cNvSpPr/>
          <p:nvPr/>
        </p:nvSpPr>
        <p:spPr>
          <a:xfrm>
            <a:off x="10045170" y="6666776"/>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SFV - Normalización</a:t>
            </a:r>
            <a:endParaRPr/>
          </a:p>
        </p:txBody>
      </p:sp>
      <p:cxnSp>
        <p:nvCxnSpPr>
          <p:cNvPr id="557" name="Google Shape;557;p27"/>
          <p:cNvCxnSpPr>
            <a:stCxn id="554" idx="3"/>
            <a:endCxn id="556" idx="1"/>
          </p:cNvCxnSpPr>
          <p:nvPr/>
        </p:nvCxnSpPr>
        <p:spPr>
          <a:xfrm flipH="1" rot="10800000">
            <a:off x="8285496" y="7198776"/>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58" name="Google Shape;558;p27"/>
          <p:cNvSpPr/>
          <p:nvPr/>
        </p:nvSpPr>
        <p:spPr>
          <a:xfrm>
            <a:off x="2028885" y="7884710"/>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s-CL" sz="2370">
                <a:solidFill>
                  <a:schemeClr val="dk1"/>
                </a:solidFill>
              </a:rPr>
              <a:t>Escuelas </a:t>
            </a:r>
            <a:r>
              <a:rPr b="0" i="0" lang="es-CL" sz="2370" u="none" cap="none" strike="noStrike">
                <a:solidFill>
                  <a:schemeClr val="dk1"/>
                </a:solidFill>
                <a:latin typeface="Arial"/>
                <a:ea typeface="Arial"/>
                <a:cs typeface="Arial"/>
                <a:sym typeface="Arial"/>
              </a:rPr>
              <a:t>Bahía Murta y Bulnes</a:t>
            </a:r>
            <a:endParaRPr/>
          </a:p>
        </p:txBody>
      </p:sp>
      <p:sp>
        <p:nvSpPr>
          <p:cNvPr id="559" name="Google Shape;559;p27"/>
          <p:cNvSpPr/>
          <p:nvPr/>
        </p:nvSpPr>
        <p:spPr>
          <a:xfrm>
            <a:off x="6037028" y="7887144"/>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2 Proyectos</a:t>
            </a:r>
            <a:endParaRPr/>
          </a:p>
        </p:txBody>
      </p:sp>
      <p:cxnSp>
        <p:nvCxnSpPr>
          <p:cNvPr id="560" name="Google Shape;560;p27"/>
          <p:cNvCxnSpPr>
            <a:stCxn id="558" idx="3"/>
            <a:endCxn id="559" idx="1"/>
          </p:cNvCxnSpPr>
          <p:nvPr/>
        </p:nvCxnSpPr>
        <p:spPr>
          <a:xfrm>
            <a:off x="4277353" y="8416676"/>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61" name="Google Shape;561;p27"/>
          <p:cNvSpPr/>
          <p:nvPr/>
        </p:nvSpPr>
        <p:spPr>
          <a:xfrm>
            <a:off x="10045170" y="7884710"/>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SFV</a:t>
            </a:r>
            <a:endParaRPr/>
          </a:p>
        </p:txBody>
      </p:sp>
      <p:cxnSp>
        <p:nvCxnSpPr>
          <p:cNvPr id="562" name="Google Shape;562;p27"/>
          <p:cNvCxnSpPr>
            <a:stCxn id="559" idx="3"/>
            <a:endCxn id="561" idx="1"/>
          </p:cNvCxnSpPr>
          <p:nvPr/>
        </p:nvCxnSpPr>
        <p:spPr>
          <a:xfrm flipH="1" rot="10800000">
            <a:off x="8285496" y="8416710"/>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63" name="Google Shape;563;p27"/>
          <p:cNvSpPr/>
          <p:nvPr/>
        </p:nvSpPr>
        <p:spPr>
          <a:xfrm>
            <a:off x="2028885" y="9113405"/>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Diseño de Escuelas</a:t>
            </a:r>
            <a:endParaRPr/>
          </a:p>
        </p:txBody>
      </p:sp>
      <p:sp>
        <p:nvSpPr>
          <p:cNvPr id="564" name="Google Shape;564;p27"/>
          <p:cNvSpPr/>
          <p:nvPr/>
        </p:nvSpPr>
        <p:spPr>
          <a:xfrm>
            <a:off x="6037028" y="9115839"/>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13 Estudios</a:t>
            </a:r>
            <a:endParaRPr/>
          </a:p>
        </p:txBody>
      </p:sp>
      <p:cxnSp>
        <p:nvCxnSpPr>
          <p:cNvPr id="565" name="Google Shape;565;p27"/>
          <p:cNvCxnSpPr>
            <a:stCxn id="563" idx="3"/>
            <a:endCxn id="564" idx="1"/>
          </p:cNvCxnSpPr>
          <p:nvPr/>
        </p:nvCxnSpPr>
        <p:spPr>
          <a:xfrm>
            <a:off x="4277353" y="9645371"/>
            <a:ext cx="1759800" cy="2400"/>
          </a:xfrm>
          <a:prstGeom prst="straightConnector1">
            <a:avLst/>
          </a:prstGeom>
          <a:noFill/>
          <a:ln cap="flat" cmpd="sng" w="9525">
            <a:solidFill>
              <a:srgbClr val="0070C0"/>
            </a:solidFill>
            <a:prstDash val="solid"/>
            <a:round/>
            <a:headEnd len="sm" w="sm" type="none"/>
            <a:tailEnd len="med" w="med" type="triangle"/>
          </a:ln>
        </p:spPr>
      </p:cxnSp>
      <p:sp>
        <p:nvSpPr>
          <p:cNvPr id="566" name="Google Shape;566;p27"/>
          <p:cNvSpPr/>
          <p:nvPr/>
        </p:nvSpPr>
        <p:spPr>
          <a:xfrm>
            <a:off x="10045170" y="9113405"/>
            <a:ext cx="2248468" cy="106393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s-CL" sz="2370" u="none" cap="none" strike="noStrike">
                <a:solidFill>
                  <a:schemeClr val="dk1"/>
                </a:solidFill>
                <a:latin typeface="Arial"/>
                <a:ea typeface="Arial"/>
                <a:cs typeface="Arial"/>
                <a:sym typeface="Arial"/>
              </a:rPr>
              <a:t>Normalización</a:t>
            </a:r>
            <a:endParaRPr/>
          </a:p>
        </p:txBody>
      </p:sp>
      <p:cxnSp>
        <p:nvCxnSpPr>
          <p:cNvPr id="567" name="Google Shape;567;p27"/>
          <p:cNvCxnSpPr>
            <a:stCxn id="564" idx="3"/>
            <a:endCxn id="566" idx="1"/>
          </p:cNvCxnSpPr>
          <p:nvPr/>
        </p:nvCxnSpPr>
        <p:spPr>
          <a:xfrm flipH="1" rot="10800000">
            <a:off x="8285496" y="9645405"/>
            <a:ext cx="1759800" cy="2400"/>
          </a:xfrm>
          <a:prstGeom prst="straightConnector1">
            <a:avLst/>
          </a:prstGeom>
          <a:noFill/>
          <a:ln cap="flat" cmpd="sng" w="9525">
            <a:solidFill>
              <a:srgbClr val="0070C0"/>
            </a:solidFill>
            <a:prstDash val="solid"/>
            <a:round/>
            <a:headEnd len="sm" w="sm"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2" name="Shape 572"/>
        <p:cNvGrpSpPr/>
        <p:nvPr/>
      </p:nvGrpSpPr>
      <p:grpSpPr>
        <a:xfrm>
          <a:off x="0" y="0"/>
          <a:ext cx="0" cy="0"/>
          <a:chOff x="0" y="0"/>
          <a:chExt cx="0" cy="0"/>
        </a:xfrm>
      </p:grpSpPr>
      <p:sp>
        <p:nvSpPr>
          <p:cNvPr id="573" name="Google Shape;573;g1c55a87bc95_10_6"/>
          <p:cNvSpPr/>
          <p:nvPr/>
        </p:nvSpPr>
        <p:spPr>
          <a:xfrm>
            <a:off x="0" y="0"/>
            <a:ext cx="17775555" cy="1016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4" name="Google Shape;574;g1c55a87bc95_10_6"/>
          <p:cNvSpPr/>
          <p:nvPr/>
        </p:nvSpPr>
        <p:spPr>
          <a:xfrm>
            <a:off x="-247" y="3641"/>
            <a:ext cx="17775554" cy="10160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Un grupo de personas de pie sobre pasto&#10;&#10;Descripción generada automáticamente" id="575" name="Google Shape;575;g1c55a87bc95_10_6"/>
          <p:cNvPicPr preferRelativeResize="0"/>
          <p:nvPr/>
        </p:nvPicPr>
        <p:blipFill rotWithShape="1">
          <a:blip r:embed="rId3">
            <a:alphaModFix amt="40000"/>
          </a:blip>
          <a:srcRect b="14682" l="0" r="0" t="23485"/>
          <a:stretch/>
        </p:blipFill>
        <p:spPr>
          <a:xfrm>
            <a:off x="-247" y="10"/>
            <a:ext cx="12323378" cy="10159990"/>
          </a:xfrm>
          <a:prstGeom prst="rect">
            <a:avLst/>
          </a:prstGeom>
          <a:noFill/>
          <a:ln>
            <a:noFill/>
          </a:ln>
        </p:spPr>
      </p:pic>
      <p:sp>
        <p:nvSpPr>
          <p:cNvPr id="576" name="Google Shape;576;g1c55a87bc95_10_6"/>
          <p:cNvSpPr txBox="1"/>
          <p:nvPr/>
        </p:nvSpPr>
        <p:spPr>
          <a:xfrm>
            <a:off x="1068565" y="3557034"/>
            <a:ext cx="6738300" cy="6766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i="0" lang="es-CL" sz="6400" u="none" cap="none" strike="noStrike">
                <a:solidFill>
                  <a:srgbClr val="FFFFFF"/>
                </a:solidFill>
                <a:latin typeface="Arial"/>
                <a:ea typeface="Arial"/>
                <a:cs typeface="Arial"/>
                <a:sym typeface="Arial"/>
              </a:rPr>
              <a:t>Muchas Gracias</a:t>
            </a:r>
            <a:endParaRPr b="1" i="0" sz="6400" u="none" cap="none" strike="noStrike">
              <a:solidFill>
                <a:srgbClr val="FFFFFF"/>
              </a:solidFill>
              <a:latin typeface="Arial"/>
              <a:ea typeface="Arial"/>
              <a:cs typeface="Arial"/>
              <a:sym typeface="Arial"/>
            </a:endParaRPr>
          </a:p>
          <a:p>
            <a:pPr indent="0" lvl="0" marL="0" marR="0" rtl="0" algn="l">
              <a:lnSpc>
                <a:spcPct val="90000"/>
              </a:lnSpc>
              <a:spcBef>
                <a:spcPts val="600"/>
              </a:spcBef>
              <a:spcAft>
                <a:spcPts val="0"/>
              </a:spcAft>
              <a:buClr>
                <a:schemeClr val="dk1"/>
              </a:buClr>
              <a:buSzPts val="1100"/>
              <a:buFont typeface="Arial"/>
              <a:buNone/>
            </a:pPr>
            <a:r>
              <a:t/>
            </a:r>
            <a:endParaRPr b="1" sz="6400">
              <a:solidFill>
                <a:srgbClr val="FFFFFF"/>
              </a:solidFill>
            </a:endParaRPr>
          </a:p>
          <a:p>
            <a:pPr indent="0" lvl="0" marL="0" marR="0" rtl="0" algn="l">
              <a:lnSpc>
                <a:spcPct val="90000"/>
              </a:lnSpc>
              <a:spcBef>
                <a:spcPts val="600"/>
              </a:spcBef>
              <a:spcAft>
                <a:spcPts val="600"/>
              </a:spcAft>
              <a:buNone/>
            </a:pPr>
            <a:r>
              <a:t/>
            </a:r>
            <a:endParaRPr b="1" sz="6400">
              <a:solidFill>
                <a:srgbClr val="FFFFFF"/>
              </a:solidFill>
            </a:endParaRPr>
          </a:p>
        </p:txBody>
      </p:sp>
      <p:pic>
        <p:nvPicPr>
          <p:cNvPr id="577" name="Google Shape;577;g1c55a87bc95_10_6"/>
          <p:cNvPicPr preferRelativeResize="0"/>
          <p:nvPr/>
        </p:nvPicPr>
        <p:blipFill rotWithShape="1">
          <a:blip r:embed="rId4">
            <a:alphaModFix/>
          </a:blip>
          <a:srcRect b="-1" l="33377" r="17836" t="0"/>
          <a:stretch/>
        </p:blipFill>
        <p:spPr>
          <a:xfrm>
            <a:off x="11161059" y="-3641"/>
            <a:ext cx="6614248" cy="10159999"/>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578" name="Google Shape;578;g1c55a87bc95_10_6"/>
          <p:cNvSpPr txBox="1"/>
          <p:nvPr/>
        </p:nvSpPr>
        <p:spPr>
          <a:xfrm>
            <a:off x="13837150" y="2794500"/>
            <a:ext cx="3254700" cy="2216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b="1" sz="2600">
              <a:solidFill>
                <a:schemeClr val="dk1"/>
              </a:solidFill>
            </a:endParaRPr>
          </a:p>
          <a:p>
            <a:pPr indent="0" lvl="0" marL="0" rtl="0" algn="l">
              <a:lnSpc>
                <a:spcPct val="90000"/>
              </a:lnSpc>
              <a:spcBef>
                <a:spcPts val="600"/>
              </a:spcBef>
              <a:spcAft>
                <a:spcPts val="0"/>
              </a:spcAft>
              <a:buNone/>
            </a:pPr>
            <a:r>
              <a:t/>
            </a:r>
            <a:endParaRPr b="1" sz="2600">
              <a:solidFill>
                <a:schemeClr val="dk1"/>
              </a:solidFill>
            </a:endParaRPr>
          </a:p>
          <a:p>
            <a:pPr indent="0" lvl="0" marL="0" rtl="0" algn="l">
              <a:lnSpc>
                <a:spcPct val="90000"/>
              </a:lnSpc>
              <a:spcBef>
                <a:spcPts val="600"/>
              </a:spcBef>
              <a:spcAft>
                <a:spcPts val="0"/>
              </a:spcAft>
              <a:buNone/>
            </a:pPr>
            <a:r>
              <a:rPr b="1" lang="es-CL" sz="2600">
                <a:solidFill>
                  <a:schemeClr val="dk1"/>
                </a:solidFill>
              </a:rPr>
              <a:t>G</a:t>
            </a:r>
            <a:r>
              <a:rPr b="1" lang="es-CL" sz="2600">
                <a:solidFill>
                  <a:schemeClr val="dk1"/>
                </a:solidFill>
              </a:rPr>
              <a:t>rabación: </a:t>
            </a:r>
            <a:r>
              <a:rPr b="1" lang="es-CL" sz="2600" u="sng">
                <a:solidFill>
                  <a:schemeClr val="hlink"/>
                </a:solidFill>
                <a:hlinkClick r:id="rId5"/>
              </a:rPr>
              <a:t>Link</a:t>
            </a:r>
            <a:endParaRPr b="1" sz="2600">
              <a:solidFill>
                <a:schemeClr val="dk1"/>
              </a:solidFill>
            </a:endParaRPr>
          </a:p>
          <a:p>
            <a:pPr indent="0" lvl="0" marL="0" rtl="0" algn="l">
              <a:lnSpc>
                <a:spcPct val="90000"/>
              </a:lnSpc>
              <a:spcBef>
                <a:spcPts val="600"/>
              </a:spcBef>
              <a:spcAft>
                <a:spcPts val="600"/>
              </a:spcAft>
              <a:buNone/>
            </a:pPr>
            <a:r>
              <a:rPr b="1" lang="es-CL" sz="2600" u="sng">
                <a:solidFill>
                  <a:schemeClr val="dk1"/>
                </a:solidFill>
                <a:hlinkClick r:id="rId6">
                  <a:extLst>
                    <a:ext uri="{A12FA001-AC4F-418D-AE19-62706E023703}">
                      <ahyp:hlinkClr val="tx"/>
                    </a:ext>
                  </a:extLst>
                </a:hlinkClick>
              </a:rPr>
              <a:t>Código de acceso: u</a:t>
            </a:r>
            <a:r>
              <a:rPr b="1" lang="es-CL" sz="2600" u="sng">
                <a:solidFill>
                  <a:schemeClr val="dk1"/>
                </a:solidFill>
                <a:hlinkClick r:id="rId7">
                  <a:extLst>
                    <a:ext uri="{A12FA001-AC4F-418D-AE19-62706E023703}">
                      <ahyp:hlinkClr val="tx"/>
                    </a:ext>
                  </a:extLst>
                </a:hlinkClick>
              </a:rPr>
              <a:t>n2H+%Uj</a:t>
            </a:r>
            <a:endParaRPr sz="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3"/>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grpSp>
        <p:nvGrpSpPr>
          <p:cNvPr id="101" name="Google Shape;101;p3"/>
          <p:cNvGrpSpPr/>
          <p:nvPr/>
        </p:nvGrpSpPr>
        <p:grpSpPr>
          <a:xfrm>
            <a:off x="1237801" y="2001775"/>
            <a:ext cx="15445736" cy="5224821"/>
            <a:chOff x="94801" y="794663"/>
            <a:chExt cx="15445736" cy="5224821"/>
          </a:xfrm>
        </p:grpSpPr>
        <p:sp>
          <p:nvSpPr>
            <p:cNvPr id="102" name="Google Shape;102;p3"/>
            <p:cNvSpPr/>
            <p:nvPr/>
          </p:nvSpPr>
          <p:spPr>
            <a:xfrm>
              <a:off x="7441476" y="1233219"/>
              <a:ext cx="825529" cy="885636"/>
            </a:xfrm>
            <a:custGeom>
              <a:rect b="b" l="l" r="r" t="t"/>
              <a:pathLst>
                <a:path extrusionOk="0" h="120000" w="120000">
                  <a:moveTo>
                    <a:pt x="120000" y="0"/>
                  </a:moveTo>
                  <a:lnTo>
                    <a:pt x="120000" y="120000"/>
                  </a:lnTo>
                  <a:lnTo>
                    <a:pt x="0" y="120000"/>
                  </a:lnTo>
                </a:path>
              </a:pathLst>
            </a:custGeom>
            <a:noFill/>
            <a:ln cap="flat" cmpd="sng" w="25400">
              <a:solidFill>
                <a:srgbClr val="3B6495"/>
              </a:solidFill>
              <a:prstDash val="solid"/>
              <a:round/>
              <a:headEnd len="sm" w="sm" type="none"/>
              <a:tailEnd len="sm" w="sm" type="none"/>
            </a:ln>
          </p:spPr>
        </p:sp>
        <p:sp>
          <p:nvSpPr>
            <p:cNvPr id="103" name="Google Shape;103;p3"/>
            <p:cNvSpPr/>
            <p:nvPr/>
          </p:nvSpPr>
          <p:spPr>
            <a:xfrm>
              <a:off x="12156810" y="3930251"/>
              <a:ext cx="2875508" cy="1580517"/>
            </a:xfrm>
            <a:custGeom>
              <a:rect b="b" l="l" r="r" t="t"/>
              <a:pathLst>
                <a:path extrusionOk="0" h="120000" w="120000">
                  <a:moveTo>
                    <a:pt x="0" y="0"/>
                  </a:moveTo>
                  <a:lnTo>
                    <a:pt x="0" y="112231"/>
                  </a:lnTo>
                  <a:lnTo>
                    <a:pt x="120000" y="112231"/>
                  </a:lnTo>
                  <a:lnTo>
                    <a:pt x="120000" y="120000"/>
                  </a:lnTo>
                </a:path>
              </a:pathLst>
            </a:custGeom>
            <a:noFill/>
            <a:ln cap="flat" cmpd="sng" w="25400">
              <a:solidFill>
                <a:srgbClr val="4674AA"/>
              </a:solidFill>
              <a:prstDash val="solid"/>
              <a:round/>
              <a:headEnd len="sm" w="sm" type="none"/>
              <a:tailEnd len="sm" w="sm" type="none"/>
            </a:ln>
          </p:spPr>
        </p:sp>
        <p:sp>
          <p:nvSpPr>
            <p:cNvPr id="104" name="Google Shape;104;p3"/>
            <p:cNvSpPr/>
            <p:nvPr/>
          </p:nvSpPr>
          <p:spPr>
            <a:xfrm>
              <a:off x="12156810" y="3930251"/>
              <a:ext cx="1739112" cy="1569435"/>
            </a:xfrm>
            <a:custGeom>
              <a:rect b="b" l="l" r="r" t="t"/>
              <a:pathLst>
                <a:path extrusionOk="0" h="120000" w="120000">
                  <a:moveTo>
                    <a:pt x="0" y="0"/>
                  </a:moveTo>
                  <a:lnTo>
                    <a:pt x="0" y="112176"/>
                  </a:lnTo>
                  <a:lnTo>
                    <a:pt x="120000" y="112176"/>
                  </a:lnTo>
                  <a:lnTo>
                    <a:pt x="120000" y="120000"/>
                  </a:lnTo>
                </a:path>
              </a:pathLst>
            </a:custGeom>
            <a:noFill/>
            <a:ln cap="flat" cmpd="sng" w="25400">
              <a:solidFill>
                <a:srgbClr val="4674AA"/>
              </a:solidFill>
              <a:prstDash val="solid"/>
              <a:round/>
              <a:headEnd len="sm" w="sm" type="none"/>
              <a:tailEnd len="sm" w="sm" type="none"/>
            </a:ln>
          </p:spPr>
        </p:sp>
        <p:sp>
          <p:nvSpPr>
            <p:cNvPr id="105" name="Google Shape;105;p3"/>
            <p:cNvSpPr/>
            <p:nvPr/>
          </p:nvSpPr>
          <p:spPr>
            <a:xfrm>
              <a:off x="12156810" y="3930251"/>
              <a:ext cx="602716" cy="1569435"/>
            </a:xfrm>
            <a:custGeom>
              <a:rect b="b" l="l" r="r" t="t"/>
              <a:pathLst>
                <a:path extrusionOk="0" h="120000" w="120000">
                  <a:moveTo>
                    <a:pt x="0" y="0"/>
                  </a:moveTo>
                  <a:lnTo>
                    <a:pt x="0" y="112176"/>
                  </a:lnTo>
                  <a:lnTo>
                    <a:pt x="120000" y="112176"/>
                  </a:lnTo>
                  <a:lnTo>
                    <a:pt x="120000" y="120000"/>
                  </a:lnTo>
                </a:path>
              </a:pathLst>
            </a:custGeom>
            <a:noFill/>
            <a:ln cap="flat" cmpd="sng" w="25400">
              <a:solidFill>
                <a:srgbClr val="4674AA"/>
              </a:solidFill>
              <a:prstDash val="solid"/>
              <a:round/>
              <a:headEnd len="sm" w="sm" type="none"/>
              <a:tailEnd len="sm" w="sm" type="none"/>
            </a:ln>
          </p:spPr>
        </p:sp>
        <p:sp>
          <p:nvSpPr>
            <p:cNvPr id="106" name="Google Shape;106;p3"/>
            <p:cNvSpPr/>
            <p:nvPr/>
          </p:nvSpPr>
          <p:spPr>
            <a:xfrm>
              <a:off x="11477606" y="3930251"/>
              <a:ext cx="679203" cy="1569435"/>
            </a:xfrm>
            <a:custGeom>
              <a:rect b="b" l="l" r="r" t="t"/>
              <a:pathLst>
                <a:path extrusionOk="0" h="120000" w="120000">
                  <a:moveTo>
                    <a:pt x="120000" y="0"/>
                  </a:moveTo>
                  <a:lnTo>
                    <a:pt x="120000" y="112176"/>
                  </a:lnTo>
                  <a:lnTo>
                    <a:pt x="0" y="112176"/>
                  </a:lnTo>
                  <a:lnTo>
                    <a:pt x="0" y="120000"/>
                  </a:lnTo>
                </a:path>
              </a:pathLst>
            </a:custGeom>
            <a:noFill/>
            <a:ln cap="flat" cmpd="sng" w="25400">
              <a:solidFill>
                <a:srgbClr val="4674AA"/>
              </a:solidFill>
              <a:prstDash val="solid"/>
              <a:round/>
              <a:headEnd len="sm" w="sm" type="none"/>
              <a:tailEnd len="sm" w="sm" type="none"/>
            </a:ln>
          </p:spPr>
        </p:sp>
        <p:sp>
          <p:nvSpPr>
            <p:cNvPr id="107" name="Google Shape;107;p3"/>
            <p:cNvSpPr/>
            <p:nvPr/>
          </p:nvSpPr>
          <p:spPr>
            <a:xfrm>
              <a:off x="10341210" y="3930251"/>
              <a:ext cx="1815599" cy="1569435"/>
            </a:xfrm>
            <a:custGeom>
              <a:rect b="b" l="l" r="r" t="t"/>
              <a:pathLst>
                <a:path extrusionOk="0" h="120000" w="120000">
                  <a:moveTo>
                    <a:pt x="120000" y="0"/>
                  </a:moveTo>
                  <a:lnTo>
                    <a:pt x="120000" y="112176"/>
                  </a:lnTo>
                  <a:lnTo>
                    <a:pt x="0" y="112176"/>
                  </a:lnTo>
                  <a:lnTo>
                    <a:pt x="0" y="120000"/>
                  </a:lnTo>
                </a:path>
              </a:pathLst>
            </a:custGeom>
            <a:noFill/>
            <a:ln cap="flat" cmpd="sng" w="25400">
              <a:solidFill>
                <a:srgbClr val="4674AA"/>
              </a:solidFill>
              <a:prstDash val="solid"/>
              <a:round/>
              <a:headEnd len="sm" w="sm" type="none"/>
              <a:tailEnd len="sm" w="sm" type="none"/>
            </a:ln>
          </p:spPr>
        </p:sp>
        <p:sp>
          <p:nvSpPr>
            <p:cNvPr id="108" name="Google Shape;108;p3"/>
            <p:cNvSpPr/>
            <p:nvPr/>
          </p:nvSpPr>
          <p:spPr>
            <a:xfrm>
              <a:off x="9204815" y="3930251"/>
              <a:ext cx="2951995" cy="1569435"/>
            </a:xfrm>
            <a:custGeom>
              <a:rect b="b" l="l" r="r" t="t"/>
              <a:pathLst>
                <a:path extrusionOk="0" h="120000" w="120000">
                  <a:moveTo>
                    <a:pt x="120000" y="0"/>
                  </a:moveTo>
                  <a:lnTo>
                    <a:pt x="120000" y="112176"/>
                  </a:lnTo>
                  <a:lnTo>
                    <a:pt x="0" y="112176"/>
                  </a:lnTo>
                  <a:lnTo>
                    <a:pt x="0" y="120000"/>
                  </a:lnTo>
                </a:path>
              </a:pathLst>
            </a:custGeom>
            <a:noFill/>
            <a:ln cap="flat" cmpd="sng" w="25400">
              <a:solidFill>
                <a:srgbClr val="4674AA"/>
              </a:solidFill>
              <a:prstDash val="solid"/>
              <a:round/>
              <a:headEnd len="sm" w="sm" type="none"/>
              <a:tailEnd len="sm" w="sm" type="none"/>
            </a:ln>
          </p:spPr>
        </p:sp>
        <p:sp>
          <p:nvSpPr>
            <p:cNvPr id="109" name="Google Shape;109;p3"/>
            <p:cNvSpPr/>
            <p:nvPr/>
          </p:nvSpPr>
          <p:spPr>
            <a:xfrm>
              <a:off x="8267006" y="1233219"/>
              <a:ext cx="3889804" cy="2258475"/>
            </a:xfrm>
            <a:custGeom>
              <a:rect b="b" l="l" r="r" t="t"/>
              <a:pathLst>
                <a:path extrusionOk="0" h="120000" w="120000">
                  <a:moveTo>
                    <a:pt x="0" y="0"/>
                  </a:moveTo>
                  <a:lnTo>
                    <a:pt x="0" y="114563"/>
                  </a:lnTo>
                  <a:lnTo>
                    <a:pt x="120000" y="114563"/>
                  </a:lnTo>
                  <a:lnTo>
                    <a:pt x="120000" y="120000"/>
                  </a:lnTo>
                </a:path>
              </a:pathLst>
            </a:custGeom>
            <a:noFill/>
            <a:ln cap="flat" cmpd="sng" w="25400">
              <a:solidFill>
                <a:srgbClr val="3B6495"/>
              </a:solidFill>
              <a:prstDash val="solid"/>
              <a:round/>
              <a:headEnd len="sm" w="sm" type="none"/>
              <a:tailEnd len="sm" w="sm" type="none"/>
            </a:ln>
          </p:spPr>
        </p:sp>
        <p:sp>
          <p:nvSpPr>
            <p:cNvPr id="110" name="Google Shape;110;p3"/>
            <p:cNvSpPr/>
            <p:nvPr/>
          </p:nvSpPr>
          <p:spPr>
            <a:xfrm>
              <a:off x="8267006" y="1233219"/>
              <a:ext cx="2305268" cy="2258475"/>
            </a:xfrm>
            <a:custGeom>
              <a:rect b="b" l="l" r="r" t="t"/>
              <a:pathLst>
                <a:path extrusionOk="0" h="120000" w="120000">
                  <a:moveTo>
                    <a:pt x="0" y="0"/>
                  </a:moveTo>
                  <a:lnTo>
                    <a:pt x="0" y="114563"/>
                  </a:lnTo>
                  <a:lnTo>
                    <a:pt x="120000" y="114563"/>
                  </a:lnTo>
                  <a:lnTo>
                    <a:pt x="120000" y="120000"/>
                  </a:lnTo>
                </a:path>
              </a:pathLst>
            </a:custGeom>
            <a:noFill/>
            <a:ln cap="flat" cmpd="sng" w="25400">
              <a:solidFill>
                <a:srgbClr val="3B6495"/>
              </a:solidFill>
              <a:prstDash val="solid"/>
              <a:round/>
              <a:headEnd len="sm" w="sm" type="none"/>
              <a:tailEnd len="sm" w="sm" type="none"/>
            </a:ln>
          </p:spPr>
        </p:sp>
        <p:sp>
          <p:nvSpPr>
            <p:cNvPr id="111" name="Google Shape;111;p3"/>
            <p:cNvSpPr/>
            <p:nvPr/>
          </p:nvSpPr>
          <p:spPr>
            <a:xfrm>
              <a:off x="8267006" y="1233219"/>
              <a:ext cx="1089392" cy="2258475"/>
            </a:xfrm>
            <a:custGeom>
              <a:rect b="b" l="l" r="r" t="t"/>
              <a:pathLst>
                <a:path extrusionOk="0" h="120000" w="120000">
                  <a:moveTo>
                    <a:pt x="0" y="0"/>
                  </a:moveTo>
                  <a:lnTo>
                    <a:pt x="0" y="114563"/>
                  </a:lnTo>
                  <a:lnTo>
                    <a:pt x="120000" y="114563"/>
                  </a:lnTo>
                  <a:lnTo>
                    <a:pt x="120000" y="120000"/>
                  </a:lnTo>
                </a:path>
              </a:pathLst>
            </a:custGeom>
            <a:noFill/>
            <a:ln cap="flat" cmpd="sng" w="25400">
              <a:solidFill>
                <a:srgbClr val="3B6495"/>
              </a:solidFill>
              <a:prstDash val="solid"/>
              <a:round/>
              <a:headEnd len="sm" w="sm" type="none"/>
              <a:tailEnd len="sm" w="sm" type="none"/>
            </a:ln>
          </p:spPr>
        </p:sp>
        <p:sp>
          <p:nvSpPr>
            <p:cNvPr id="112" name="Google Shape;112;p3"/>
            <p:cNvSpPr/>
            <p:nvPr/>
          </p:nvSpPr>
          <p:spPr>
            <a:xfrm>
              <a:off x="8174282" y="1233219"/>
              <a:ext cx="91440" cy="2258475"/>
            </a:xfrm>
            <a:custGeom>
              <a:rect b="b" l="l" r="r" t="t"/>
              <a:pathLst>
                <a:path extrusionOk="0" h="120000" w="120000">
                  <a:moveTo>
                    <a:pt x="121684" y="0"/>
                  </a:moveTo>
                  <a:lnTo>
                    <a:pt x="121684" y="114563"/>
                  </a:lnTo>
                  <a:lnTo>
                    <a:pt x="60000" y="114563"/>
                  </a:lnTo>
                  <a:lnTo>
                    <a:pt x="60000" y="120000"/>
                  </a:lnTo>
                </a:path>
              </a:pathLst>
            </a:custGeom>
            <a:noFill/>
            <a:ln cap="flat" cmpd="sng" w="25400">
              <a:solidFill>
                <a:srgbClr val="3B6495"/>
              </a:solidFill>
              <a:prstDash val="solid"/>
              <a:round/>
              <a:headEnd len="sm" w="sm" type="none"/>
              <a:tailEnd len="sm" w="sm" type="none"/>
            </a:ln>
          </p:spPr>
        </p:sp>
        <p:sp>
          <p:nvSpPr>
            <p:cNvPr id="113" name="Google Shape;113;p3"/>
            <p:cNvSpPr/>
            <p:nvPr/>
          </p:nvSpPr>
          <p:spPr>
            <a:xfrm>
              <a:off x="7083606" y="1233219"/>
              <a:ext cx="1183399" cy="2258475"/>
            </a:xfrm>
            <a:custGeom>
              <a:rect b="b" l="l" r="r" t="t"/>
              <a:pathLst>
                <a:path extrusionOk="0" h="120000" w="120000">
                  <a:moveTo>
                    <a:pt x="120000" y="0"/>
                  </a:moveTo>
                  <a:lnTo>
                    <a:pt x="120000" y="114563"/>
                  </a:lnTo>
                  <a:lnTo>
                    <a:pt x="0" y="114563"/>
                  </a:lnTo>
                  <a:lnTo>
                    <a:pt x="0" y="120000"/>
                  </a:lnTo>
                </a:path>
              </a:pathLst>
            </a:custGeom>
            <a:noFill/>
            <a:ln cap="flat" cmpd="sng" w="25400">
              <a:solidFill>
                <a:srgbClr val="3B6495"/>
              </a:solidFill>
              <a:prstDash val="solid"/>
              <a:round/>
              <a:headEnd len="sm" w="sm" type="none"/>
              <a:tailEnd len="sm" w="sm" type="none"/>
            </a:ln>
          </p:spPr>
        </p:sp>
        <p:sp>
          <p:nvSpPr>
            <p:cNvPr id="114" name="Google Shape;114;p3"/>
            <p:cNvSpPr/>
            <p:nvPr/>
          </p:nvSpPr>
          <p:spPr>
            <a:xfrm>
              <a:off x="5947210" y="1233219"/>
              <a:ext cx="2319795" cy="2258475"/>
            </a:xfrm>
            <a:custGeom>
              <a:rect b="b" l="l" r="r" t="t"/>
              <a:pathLst>
                <a:path extrusionOk="0" h="120000" w="120000">
                  <a:moveTo>
                    <a:pt x="120000" y="0"/>
                  </a:moveTo>
                  <a:lnTo>
                    <a:pt x="120000" y="114563"/>
                  </a:lnTo>
                  <a:lnTo>
                    <a:pt x="0" y="114563"/>
                  </a:lnTo>
                  <a:lnTo>
                    <a:pt x="0" y="120000"/>
                  </a:lnTo>
                </a:path>
              </a:pathLst>
            </a:custGeom>
            <a:noFill/>
            <a:ln cap="flat" cmpd="sng" w="25400">
              <a:solidFill>
                <a:srgbClr val="3B6495"/>
              </a:solidFill>
              <a:prstDash val="solid"/>
              <a:round/>
              <a:headEnd len="sm" w="sm" type="none"/>
              <a:tailEnd len="sm" w="sm" type="none"/>
            </a:ln>
          </p:spPr>
        </p:sp>
        <p:sp>
          <p:nvSpPr>
            <p:cNvPr id="115" name="Google Shape;115;p3"/>
            <p:cNvSpPr/>
            <p:nvPr/>
          </p:nvSpPr>
          <p:spPr>
            <a:xfrm>
              <a:off x="4360301" y="3930251"/>
              <a:ext cx="3554404" cy="1550599"/>
            </a:xfrm>
            <a:custGeom>
              <a:rect b="b" l="l" r="r" t="t"/>
              <a:pathLst>
                <a:path extrusionOk="0" h="120000" w="120000">
                  <a:moveTo>
                    <a:pt x="0" y="0"/>
                  </a:moveTo>
                  <a:lnTo>
                    <a:pt x="0" y="112081"/>
                  </a:lnTo>
                  <a:lnTo>
                    <a:pt x="120000" y="112081"/>
                  </a:lnTo>
                  <a:lnTo>
                    <a:pt x="120000" y="120000"/>
                  </a:lnTo>
                </a:path>
              </a:pathLst>
            </a:custGeom>
            <a:noFill/>
            <a:ln cap="flat" cmpd="sng" w="25400">
              <a:solidFill>
                <a:srgbClr val="4674AA"/>
              </a:solidFill>
              <a:prstDash val="solid"/>
              <a:round/>
              <a:headEnd len="sm" w="sm" type="none"/>
              <a:tailEnd len="sm" w="sm" type="none"/>
            </a:ln>
          </p:spPr>
        </p:sp>
        <p:sp>
          <p:nvSpPr>
            <p:cNvPr id="116" name="Google Shape;116;p3"/>
            <p:cNvSpPr/>
            <p:nvPr/>
          </p:nvSpPr>
          <p:spPr>
            <a:xfrm>
              <a:off x="4360301" y="3930251"/>
              <a:ext cx="2321673" cy="1550599"/>
            </a:xfrm>
            <a:custGeom>
              <a:rect b="b" l="l" r="r" t="t"/>
              <a:pathLst>
                <a:path extrusionOk="0" h="120000" w="120000">
                  <a:moveTo>
                    <a:pt x="0" y="0"/>
                  </a:moveTo>
                  <a:lnTo>
                    <a:pt x="0" y="112081"/>
                  </a:lnTo>
                  <a:lnTo>
                    <a:pt x="120000" y="112081"/>
                  </a:lnTo>
                  <a:lnTo>
                    <a:pt x="120000" y="120000"/>
                  </a:lnTo>
                </a:path>
              </a:pathLst>
            </a:custGeom>
            <a:noFill/>
            <a:ln cap="flat" cmpd="sng" w="25400">
              <a:solidFill>
                <a:srgbClr val="4674AA"/>
              </a:solidFill>
              <a:prstDash val="solid"/>
              <a:round/>
              <a:headEnd len="sm" w="sm" type="none"/>
              <a:tailEnd len="sm" w="sm" type="none"/>
            </a:ln>
          </p:spPr>
        </p:sp>
        <p:sp>
          <p:nvSpPr>
            <p:cNvPr id="117" name="Google Shape;117;p3"/>
            <p:cNvSpPr/>
            <p:nvPr/>
          </p:nvSpPr>
          <p:spPr>
            <a:xfrm>
              <a:off x="4360301" y="3930251"/>
              <a:ext cx="1088941" cy="1550599"/>
            </a:xfrm>
            <a:custGeom>
              <a:rect b="b" l="l" r="r" t="t"/>
              <a:pathLst>
                <a:path extrusionOk="0" h="120000" w="120000">
                  <a:moveTo>
                    <a:pt x="0" y="0"/>
                  </a:moveTo>
                  <a:lnTo>
                    <a:pt x="0" y="112081"/>
                  </a:lnTo>
                  <a:lnTo>
                    <a:pt x="120000" y="112081"/>
                  </a:lnTo>
                  <a:lnTo>
                    <a:pt x="120000" y="120000"/>
                  </a:lnTo>
                </a:path>
              </a:pathLst>
            </a:custGeom>
            <a:noFill/>
            <a:ln cap="flat" cmpd="sng" w="25400">
              <a:solidFill>
                <a:srgbClr val="4674AA"/>
              </a:solidFill>
              <a:prstDash val="solid"/>
              <a:round/>
              <a:headEnd len="sm" w="sm" type="none"/>
              <a:tailEnd len="sm" w="sm" type="none"/>
            </a:ln>
          </p:spPr>
        </p:sp>
        <p:sp>
          <p:nvSpPr>
            <p:cNvPr id="118" name="Google Shape;118;p3"/>
            <p:cNvSpPr/>
            <p:nvPr/>
          </p:nvSpPr>
          <p:spPr>
            <a:xfrm>
              <a:off x="4216511" y="3930251"/>
              <a:ext cx="143789" cy="1550599"/>
            </a:xfrm>
            <a:custGeom>
              <a:rect b="b" l="l" r="r" t="t"/>
              <a:pathLst>
                <a:path extrusionOk="0" h="120000" w="120000">
                  <a:moveTo>
                    <a:pt x="120000" y="0"/>
                  </a:moveTo>
                  <a:lnTo>
                    <a:pt x="120000" y="112081"/>
                  </a:lnTo>
                  <a:lnTo>
                    <a:pt x="0" y="112081"/>
                  </a:lnTo>
                  <a:lnTo>
                    <a:pt x="0" y="120000"/>
                  </a:lnTo>
                </a:path>
              </a:pathLst>
            </a:custGeom>
            <a:noFill/>
            <a:ln cap="flat" cmpd="sng" w="25400">
              <a:solidFill>
                <a:srgbClr val="4674AA"/>
              </a:solidFill>
              <a:prstDash val="solid"/>
              <a:round/>
              <a:headEnd len="sm" w="sm" type="none"/>
              <a:tailEnd len="sm" w="sm" type="none"/>
            </a:ln>
          </p:spPr>
        </p:sp>
        <p:sp>
          <p:nvSpPr>
            <p:cNvPr id="119" name="Google Shape;119;p3"/>
            <p:cNvSpPr/>
            <p:nvPr/>
          </p:nvSpPr>
          <p:spPr>
            <a:xfrm>
              <a:off x="2983780" y="3930251"/>
              <a:ext cx="1376520" cy="1550599"/>
            </a:xfrm>
            <a:custGeom>
              <a:rect b="b" l="l" r="r" t="t"/>
              <a:pathLst>
                <a:path extrusionOk="0" h="120000" w="120000">
                  <a:moveTo>
                    <a:pt x="120000" y="0"/>
                  </a:moveTo>
                  <a:lnTo>
                    <a:pt x="120000" y="112081"/>
                  </a:lnTo>
                  <a:lnTo>
                    <a:pt x="0" y="112081"/>
                  </a:lnTo>
                  <a:lnTo>
                    <a:pt x="0" y="120000"/>
                  </a:lnTo>
                </a:path>
              </a:pathLst>
            </a:custGeom>
            <a:noFill/>
            <a:ln cap="flat" cmpd="sng" w="25400">
              <a:solidFill>
                <a:srgbClr val="4674AA"/>
              </a:solidFill>
              <a:prstDash val="solid"/>
              <a:round/>
              <a:headEnd len="sm" w="sm" type="none"/>
              <a:tailEnd len="sm" w="sm" type="none"/>
            </a:ln>
          </p:spPr>
        </p:sp>
        <p:sp>
          <p:nvSpPr>
            <p:cNvPr id="120" name="Google Shape;120;p3"/>
            <p:cNvSpPr/>
            <p:nvPr/>
          </p:nvSpPr>
          <p:spPr>
            <a:xfrm>
              <a:off x="1751049" y="3930251"/>
              <a:ext cx="2609251" cy="1550599"/>
            </a:xfrm>
            <a:custGeom>
              <a:rect b="b" l="l" r="r" t="t"/>
              <a:pathLst>
                <a:path extrusionOk="0" h="120000" w="120000">
                  <a:moveTo>
                    <a:pt x="120000" y="0"/>
                  </a:moveTo>
                  <a:lnTo>
                    <a:pt x="120000" y="112081"/>
                  </a:lnTo>
                  <a:lnTo>
                    <a:pt x="0" y="112081"/>
                  </a:lnTo>
                  <a:lnTo>
                    <a:pt x="0" y="120000"/>
                  </a:lnTo>
                </a:path>
              </a:pathLst>
            </a:custGeom>
            <a:noFill/>
            <a:ln cap="flat" cmpd="sng" w="25400">
              <a:solidFill>
                <a:srgbClr val="4674AA"/>
              </a:solidFill>
              <a:prstDash val="solid"/>
              <a:round/>
              <a:headEnd len="sm" w="sm" type="none"/>
              <a:tailEnd len="sm" w="sm" type="none"/>
            </a:ln>
          </p:spPr>
        </p:sp>
        <p:sp>
          <p:nvSpPr>
            <p:cNvPr id="121" name="Google Shape;121;p3"/>
            <p:cNvSpPr/>
            <p:nvPr/>
          </p:nvSpPr>
          <p:spPr>
            <a:xfrm>
              <a:off x="518317" y="3930251"/>
              <a:ext cx="3841983" cy="1550599"/>
            </a:xfrm>
            <a:custGeom>
              <a:rect b="b" l="l" r="r" t="t"/>
              <a:pathLst>
                <a:path extrusionOk="0" h="120000" w="120000">
                  <a:moveTo>
                    <a:pt x="120000" y="0"/>
                  </a:moveTo>
                  <a:lnTo>
                    <a:pt x="120000" y="112081"/>
                  </a:lnTo>
                  <a:lnTo>
                    <a:pt x="0" y="112081"/>
                  </a:lnTo>
                  <a:lnTo>
                    <a:pt x="0" y="120000"/>
                  </a:lnTo>
                </a:path>
              </a:pathLst>
            </a:custGeom>
            <a:noFill/>
            <a:ln cap="flat" cmpd="sng" w="25400">
              <a:solidFill>
                <a:srgbClr val="4674AA"/>
              </a:solidFill>
              <a:prstDash val="solid"/>
              <a:round/>
              <a:headEnd len="sm" w="sm" type="none"/>
              <a:tailEnd len="sm" w="sm" type="none"/>
            </a:ln>
          </p:spPr>
        </p:sp>
        <p:sp>
          <p:nvSpPr>
            <p:cNvPr id="122" name="Google Shape;122;p3"/>
            <p:cNvSpPr/>
            <p:nvPr/>
          </p:nvSpPr>
          <p:spPr>
            <a:xfrm>
              <a:off x="4360301" y="1233219"/>
              <a:ext cx="3906704" cy="2258475"/>
            </a:xfrm>
            <a:custGeom>
              <a:rect b="b" l="l" r="r" t="t"/>
              <a:pathLst>
                <a:path extrusionOk="0" h="120000" w="120000">
                  <a:moveTo>
                    <a:pt x="120000" y="0"/>
                  </a:moveTo>
                  <a:lnTo>
                    <a:pt x="120000" y="114563"/>
                  </a:lnTo>
                  <a:lnTo>
                    <a:pt x="0" y="114563"/>
                  </a:lnTo>
                  <a:lnTo>
                    <a:pt x="0" y="120000"/>
                  </a:lnTo>
                </a:path>
              </a:pathLst>
            </a:custGeom>
            <a:noFill/>
            <a:ln cap="flat" cmpd="sng" w="25400">
              <a:solidFill>
                <a:srgbClr val="3B6495"/>
              </a:solidFill>
              <a:prstDash val="solid"/>
              <a:round/>
              <a:headEnd len="sm" w="sm" type="none"/>
              <a:tailEnd len="sm" w="sm" type="none"/>
            </a:ln>
          </p:spPr>
        </p:sp>
        <p:sp>
          <p:nvSpPr>
            <p:cNvPr id="123" name="Google Shape;123;p3"/>
            <p:cNvSpPr/>
            <p:nvPr/>
          </p:nvSpPr>
          <p:spPr>
            <a:xfrm>
              <a:off x="7299046" y="794663"/>
              <a:ext cx="1935919"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txBox="1"/>
            <p:nvPr/>
          </p:nvSpPr>
          <p:spPr>
            <a:xfrm>
              <a:off x="7299046" y="794663"/>
              <a:ext cx="1935919"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Claudio Pérez </a:t>
              </a:r>
              <a:endParaRPr/>
            </a:p>
          </p:txBody>
        </p:sp>
        <p:sp>
          <p:nvSpPr>
            <p:cNvPr id="125" name="Google Shape;125;p3"/>
            <p:cNvSpPr/>
            <p:nvPr/>
          </p:nvSpPr>
          <p:spPr>
            <a:xfrm>
              <a:off x="7775077" y="1151156"/>
              <a:ext cx="1459891" cy="165744"/>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txBox="1"/>
            <p:nvPr/>
          </p:nvSpPr>
          <p:spPr>
            <a:xfrm>
              <a:off x="7775077" y="1151156"/>
              <a:ext cx="1459891" cy="165744"/>
            </a:xfrm>
            <a:prstGeom prst="rect">
              <a:avLst/>
            </a:prstGeom>
            <a:noFill/>
            <a:ln>
              <a:noFill/>
            </a:ln>
          </p:spPr>
          <p:txBody>
            <a:bodyPr anchorCtr="0" anchor="ctr" bIns="4425" lIns="17775" spcFirstLastPara="1" rIns="17775" wrap="square" tIns="4425">
              <a:noAutofit/>
            </a:bodyPr>
            <a:lstStyle/>
            <a:p>
              <a:pPr indent="0" lvl="0" marL="0" marR="0" rtl="0" algn="r">
                <a:lnSpc>
                  <a:spcPct val="90000"/>
                </a:lnSpc>
                <a:spcBef>
                  <a:spcPts val="0"/>
                </a:spcBef>
                <a:spcAft>
                  <a:spcPts val="0"/>
                </a:spcAft>
                <a:buClr>
                  <a:srgbClr val="000000"/>
                </a:buClr>
                <a:buSzPts val="700"/>
                <a:buFont typeface="Arial"/>
                <a:buNone/>
              </a:pPr>
              <a:r>
                <a:rPr b="0" i="0" lang="es-CL" sz="700" u="none" cap="none" strike="noStrike">
                  <a:solidFill>
                    <a:srgbClr val="000000"/>
                  </a:solidFill>
                  <a:latin typeface="Arial"/>
                  <a:ea typeface="Arial"/>
                  <a:cs typeface="Arial"/>
                  <a:sym typeface="Arial"/>
                </a:rPr>
                <a:t>Jefe de Área– Ing. Eléctrico </a:t>
              </a:r>
              <a:endParaRPr/>
            </a:p>
          </p:txBody>
        </p:sp>
        <p:sp>
          <p:nvSpPr>
            <p:cNvPr id="127" name="Google Shape;127;p3"/>
            <p:cNvSpPr/>
            <p:nvPr/>
          </p:nvSpPr>
          <p:spPr>
            <a:xfrm>
              <a:off x="3936784"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txBox="1"/>
            <p:nvPr/>
          </p:nvSpPr>
          <p:spPr>
            <a:xfrm>
              <a:off x="3936784"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Rodrigo Abarca</a:t>
              </a:r>
              <a:endParaRPr/>
            </a:p>
          </p:txBody>
        </p:sp>
        <p:sp>
          <p:nvSpPr>
            <p:cNvPr id="129" name="Google Shape;129;p3"/>
            <p:cNvSpPr/>
            <p:nvPr/>
          </p:nvSpPr>
          <p:spPr>
            <a:xfrm>
              <a:off x="3667571" y="3833804"/>
              <a:ext cx="1663357" cy="295702"/>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txBox="1"/>
            <p:nvPr/>
          </p:nvSpPr>
          <p:spPr>
            <a:xfrm>
              <a:off x="3667571" y="3833804"/>
              <a:ext cx="1663357" cy="295702"/>
            </a:xfrm>
            <a:prstGeom prst="rect">
              <a:avLst/>
            </a:prstGeom>
            <a:noFill/>
            <a:ln>
              <a:noFill/>
            </a:ln>
          </p:spPr>
          <p:txBody>
            <a:bodyPr anchorCtr="0" anchor="ctr" bIns="5075" lIns="20300" spcFirstLastPara="1" rIns="20300" wrap="square" tIns="5075">
              <a:noAutofit/>
            </a:bodyPr>
            <a:lstStyle/>
            <a:p>
              <a:pPr indent="0" lvl="0" marL="0" marR="0" rtl="0" algn="r">
                <a:lnSpc>
                  <a:spcPct val="90000"/>
                </a:lnSpc>
                <a:spcBef>
                  <a:spcPts val="0"/>
                </a:spcBef>
                <a:spcAft>
                  <a:spcPts val="0"/>
                </a:spcAft>
                <a:buClr>
                  <a:srgbClr val="000000"/>
                </a:buClr>
                <a:buSzPts val="800"/>
                <a:buFont typeface="Arial"/>
                <a:buNone/>
              </a:pPr>
              <a:r>
                <a:rPr b="0" i="0" lang="es-CL" sz="800" u="none" cap="none" strike="noStrike">
                  <a:solidFill>
                    <a:srgbClr val="000000"/>
                  </a:solidFill>
                  <a:latin typeface="Arial"/>
                  <a:ea typeface="Arial"/>
                  <a:cs typeface="Arial"/>
                  <a:sym typeface="Arial"/>
                </a:rPr>
                <a:t>Coordinador Generación Distribuida</a:t>
              </a:r>
              <a:endParaRPr/>
            </a:p>
            <a:p>
              <a:pPr indent="0" lvl="0" marL="0" marR="0" rtl="0" algn="r">
                <a:lnSpc>
                  <a:spcPct val="90000"/>
                </a:lnSpc>
                <a:spcBef>
                  <a:spcPts val="280"/>
                </a:spcBef>
                <a:spcAft>
                  <a:spcPts val="0"/>
                </a:spcAft>
                <a:buClr>
                  <a:srgbClr val="000000"/>
                </a:buClr>
                <a:buSzPts val="800"/>
                <a:buFont typeface="Arial"/>
                <a:buNone/>
              </a:pPr>
              <a:r>
                <a:rPr b="0" i="0" lang="es-CL" sz="800" u="none" cap="none" strike="noStrike">
                  <a:solidFill>
                    <a:srgbClr val="000000"/>
                  </a:solidFill>
                  <a:latin typeface="Arial"/>
                  <a:ea typeface="Arial"/>
                  <a:cs typeface="Arial"/>
                  <a:sym typeface="Arial"/>
                </a:rPr>
                <a:t>Msc/ Ing Eléctrico</a:t>
              </a:r>
              <a:endParaRPr/>
            </a:p>
          </p:txBody>
        </p:sp>
        <p:sp>
          <p:nvSpPr>
            <p:cNvPr id="131" name="Google Shape;131;p3"/>
            <p:cNvSpPr/>
            <p:nvPr/>
          </p:nvSpPr>
          <p:spPr>
            <a:xfrm>
              <a:off x="94801"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txBox="1"/>
            <p:nvPr/>
          </p:nvSpPr>
          <p:spPr>
            <a:xfrm>
              <a:off x="94801"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Cristian Faundez</a:t>
              </a:r>
              <a:endParaRPr/>
            </a:p>
          </p:txBody>
        </p:sp>
        <p:sp>
          <p:nvSpPr>
            <p:cNvPr id="133" name="Google Shape;133;p3"/>
            <p:cNvSpPr/>
            <p:nvPr/>
          </p:nvSpPr>
          <p:spPr>
            <a:xfrm>
              <a:off x="225250" y="5854037"/>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txBox="1"/>
            <p:nvPr/>
          </p:nvSpPr>
          <p:spPr>
            <a:xfrm>
              <a:off x="225250" y="5854037"/>
              <a:ext cx="955000" cy="139965"/>
            </a:xfrm>
            <a:prstGeom prst="rect">
              <a:avLst/>
            </a:prstGeom>
            <a:noFill/>
            <a:ln>
              <a:noFill/>
            </a:ln>
          </p:spPr>
          <p:txBody>
            <a:bodyPr anchorCtr="0" anchor="ctr" bIns="3800" lIns="15225" spcFirstLastPara="1" rIns="15225" wrap="square" tIns="3800">
              <a:noAutofit/>
            </a:bodyPr>
            <a:lstStyle/>
            <a:p>
              <a:pPr indent="0" lvl="0" marL="0" marR="0" rtl="0" algn="r">
                <a:lnSpc>
                  <a:spcPct val="90000"/>
                </a:lnSpc>
                <a:spcBef>
                  <a:spcPts val="0"/>
                </a:spcBef>
                <a:spcAft>
                  <a:spcPts val="0"/>
                </a:spcAft>
                <a:buClr>
                  <a:srgbClr val="000000"/>
                </a:buClr>
                <a:buSzPts val="600"/>
                <a:buFont typeface="Arial"/>
                <a:buNone/>
              </a:pPr>
              <a:r>
                <a:rPr b="0" i="0" lang="es-CL" sz="600" u="none" cap="none" strike="noStrike">
                  <a:solidFill>
                    <a:srgbClr val="000000"/>
                  </a:solidFill>
                  <a:latin typeface="Arial"/>
                  <a:ea typeface="Arial"/>
                  <a:cs typeface="Arial"/>
                  <a:sym typeface="Arial"/>
                </a:rPr>
                <a:t>Ing. Industrial / elect.</a:t>
              </a:r>
              <a:endParaRPr/>
            </a:p>
          </p:txBody>
        </p:sp>
        <p:sp>
          <p:nvSpPr>
            <p:cNvPr id="135" name="Google Shape;135;p3"/>
            <p:cNvSpPr/>
            <p:nvPr/>
          </p:nvSpPr>
          <p:spPr>
            <a:xfrm>
              <a:off x="1327532"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txBox="1"/>
            <p:nvPr/>
          </p:nvSpPr>
          <p:spPr>
            <a:xfrm>
              <a:off x="1327532"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Pacífico</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Carrasco</a:t>
              </a:r>
              <a:endParaRPr/>
            </a:p>
          </p:txBody>
        </p:sp>
        <p:sp>
          <p:nvSpPr>
            <p:cNvPr id="137" name="Google Shape;137;p3"/>
            <p:cNvSpPr/>
            <p:nvPr/>
          </p:nvSpPr>
          <p:spPr>
            <a:xfrm>
              <a:off x="1486470" y="5832274"/>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txBox="1"/>
            <p:nvPr/>
          </p:nvSpPr>
          <p:spPr>
            <a:xfrm>
              <a:off x="1486470" y="5832274"/>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Téc. Eléctrico</a:t>
              </a:r>
              <a:endParaRPr b="0" i="0" sz="900" u="none" cap="none" strike="noStrike">
                <a:solidFill>
                  <a:srgbClr val="000000"/>
                </a:solidFill>
                <a:latin typeface="Arial"/>
                <a:ea typeface="Arial"/>
                <a:cs typeface="Arial"/>
                <a:sym typeface="Arial"/>
              </a:endParaRPr>
            </a:p>
          </p:txBody>
        </p:sp>
        <p:sp>
          <p:nvSpPr>
            <p:cNvPr id="139" name="Google Shape;139;p3"/>
            <p:cNvSpPr/>
            <p:nvPr/>
          </p:nvSpPr>
          <p:spPr>
            <a:xfrm>
              <a:off x="2560264"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txBox="1"/>
            <p:nvPr/>
          </p:nvSpPr>
          <p:spPr>
            <a:xfrm>
              <a:off x="2560264"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Fabián </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Muñoz</a:t>
              </a:r>
              <a:endParaRPr/>
            </a:p>
          </p:txBody>
        </p:sp>
        <p:sp>
          <p:nvSpPr>
            <p:cNvPr id="141" name="Google Shape;141;p3"/>
            <p:cNvSpPr/>
            <p:nvPr/>
          </p:nvSpPr>
          <p:spPr>
            <a:xfrm>
              <a:off x="2701591" y="5832274"/>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txBox="1"/>
            <p:nvPr/>
          </p:nvSpPr>
          <p:spPr>
            <a:xfrm>
              <a:off x="2701591" y="5832274"/>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b="0" i="0" sz="900" u="none" cap="none" strike="noStrike">
                <a:solidFill>
                  <a:srgbClr val="000000"/>
                </a:solidFill>
                <a:latin typeface="Arial"/>
                <a:ea typeface="Arial"/>
                <a:cs typeface="Arial"/>
                <a:sym typeface="Arial"/>
              </a:endParaRPr>
            </a:p>
          </p:txBody>
        </p:sp>
        <p:sp>
          <p:nvSpPr>
            <p:cNvPr id="143" name="Google Shape;143;p3"/>
            <p:cNvSpPr/>
            <p:nvPr/>
          </p:nvSpPr>
          <p:spPr>
            <a:xfrm>
              <a:off x="3792995"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txBox="1"/>
            <p:nvPr/>
          </p:nvSpPr>
          <p:spPr>
            <a:xfrm>
              <a:off x="3792995"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Francisco Fuentes</a:t>
              </a:r>
              <a:endParaRPr/>
            </a:p>
          </p:txBody>
        </p:sp>
        <p:sp>
          <p:nvSpPr>
            <p:cNvPr id="145" name="Google Shape;145;p3"/>
            <p:cNvSpPr/>
            <p:nvPr/>
          </p:nvSpPr>
          <p:spPr>
            <a:xfrm>
              <a:off x="3945201" y="5832273"/>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txBox="1"/>
            <p:nvPr/>
          </p:nvSpPr>
          <p:spPr>
            <a:xfrm>
              <a:off x="3945201" y="5832273"/>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b="0" i="0" sz="900" u="none" cap="none" strike="noStrike">
                <a:solidFill>
                  <a:srgbClr val="000000"/>
                </a:solidFill>
                <a:latin typeface="Arial"/>
                <a:ea typeface="Arial"/>
                <a:cs typeface="Arial"/>
                <a:sym typeface="Arial"/>
              </a:endParaRPr>
            </a:p>
          </p:txBody>
        </p:sp>
        <p:sp>
          <p:nvSpPr>
            <p:cNvPr id="147" name="Google Shape;147;p3"/>
            <p:cNvSpPr/>
            <p:nvPr/>
          </p:nvSpPr>
          <p:spPr>
            <a:xfrm>
              <a:off x="5025726"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txBox="1"/>
            <p:nvPr/>
          </p:nvSpPr>
          <p:spPr>
            <a:xfrm>
              <a:off x="5025726"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Lorena Soto</a:t>
              </a:r>
              <a:endParaRPr/>
            </a:p>
          </p:txBody>
        </p:sp>
        <p:sp>
          <p:nvSpPr>
            <p:cNvPr id="149" name="Google Shape;149;p3"/>
            <p:cNvSpPr/>
            <p:nvPr/>
          </p:nvSpPr>
          <p:spPr>
            <a:xfrm>
              <a:off x="5177932" y="5832273"/>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txBox="1"/>
            <p:nvPr/>
          </p:nvSpPr>
          <p:spPr>
            <a:xfrm>
              <a:off x="5177932" y="5832273"/>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b="0" i="0" sz="900" u="none" cap="none" strike="noStrike">
                <a:solidFill>
                  <a:srgbClr val="000000"/>
                </a:solidFill>
                <a:latin typeface="Arial"/>
                <a:ea typeface="Arial"/>
                <a:cs typeface="Arial"/>
                <a:sym typeface="Arial"/>
              </a:endParaRPr>
            </a:p>
          </p:txBody>
        </p:sp>
        <p:sp>
          <p:nvSpPr>
            <p:cNvPr id="151" name="Google Shape;151;p3"/>
            <p:cNvSpPr/>
            <p:nvPr/>
          </p:nvSpPr>
          <p:spPr>
            <a:xfrm>
              <a:off x="6258458"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txBox="1"/>
            <p:nvPr/>
          </p:nvSpPr>
          <p:spPr>
            <a:xfrm>
              <a:off x="6258458"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Cristian Muñoz</a:t>
              </a:r>
              <a:endParaRPr/>
            </a:p>
          </p:txBody>
        </p:sp>
        <p:sp>
          <p:nvSpPr>
            <p:cNvPr id="153" name="Google Shape;153;p3"/>
            <p:cNvSpPr/>
            <p:nvPr/>
          </p:nvSpPr>
          <p:spPr>
            <a:xfrm>
              <a:off x="6410663" y="5832273"/>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txBox="1"/>
            <p:nvPr/>
          </p:nvSpPr>
          <p:spPr>
            <a:xfrm>
              <a:off x="6410663" y="5832273"/>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b="0" i="0" sz="900" u="none" cap="none" strike="noStrike">
                <a:solidFill>
                  <a:srgbClr val="000000"/>
                </a:solidFill>
                <a:latin typeface="Arial"/>
                <a:ea typeface="Arial"/>
                <a:cs typeface="Arial"/>
                <a:sym typeface="Arial"/>
              </a:endParaRPr>
            </a:p>
          </p:txBody>
        </p:sp>
        <p:sp>
          <p:nvSpPr>
            <p:cNvPr id="155" name="Google Shape;155;p3"/>
            <p:cNvSpPr/>
            <p:nvPr/>
          </p:nvSpPr>
          <p:spPr>
            <a:xfrm>
              <a:off x="7491189" y="5480851"/>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txBox="1"/>
            <p:nvPr/>
          </p:nvSpPr>
          <p:spPr>
            <a:xfrm>
              <a:off x="7491189" y="5480851"/>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Leonardo </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Espinoza</a:t>
              </a:r>
              <a:endParaRPr/>
            </a:p>
          </p:txBody>
        </p:sp>
        <p:sp>
          <p:nvSpPr>
            <p:cNvPr id="157" name="Google Shape;157;p3"/>
            <p:cNvSpPr/>
            <p:nvPr/>
          </p:nvSpPr>
          <p:spPr>
            <a:xfrm>
              <a:off x="7643395" y="5832273"/>
              <a:ext cx="955000" cy="13996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txBox="1"/>
            <p:nvPr/>
          </p:nvSpPr>
          <p:spPr>
            <a:xfrm>
              <a:off x="7643395" y="5832273"/>
              <a:ext cx="955000" cy="13996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b="0" i="0" sz="900" u="none" cap="none" strike="noStrike">
                <a:solidFill>
                  <a:srgbClr val="000000"/>
                </a:solidFill>
                <a:latin typeface="Arial"/>
                <a:ea typeface="Arial"/>
                <a:cs typeface="Arial"/>
                <a:sym typeface="Arial"/>
              </a:endParaRPr>
            </a:p>
          </p:txBody>
        </p:sp>
        <p:sp>
          <p:nvSpPr>
            <p:cNvPr id="159" name="Google Shape;159;p3"/>
            <p:cNvSpPr/>
            <p:nvPr/>
          </p:nvSpPr>
          <p:spPr>
            <a:xfrm>
              <a:off x="5523694"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txBox="1"/>
            <p:nvPr/>
          </p:nvSpPr>
          <p:spPr>
            <a:xfrm>
              <a:off x="5523694"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Victor Pino</a:t>
              </a:r>
              <a:endParaRPr/>
            </a:p>
          </p:txBody>
        </p:sp>
        <p:sp>
          <p:nvSpPr>
            <p:cNvPr id="161" name="Google Shape;161;p3"/>
            <p:cNvSpPr/>
            <p:nvPr/>
          </p:nvSpPr>
          <p:spPr>
            <a:xfrm>
              <a:off x="5693102" y="3832794"/>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txBox="1"/>
            <p:nvPr/>
          </p:nvSpPr>
          <p:spPr>
            <a:xfrm>
              <a:off x="5693102" y="3832794"/>
              <a:ext cx="762329" cy="14618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a:p>
          </p:txBody>
        </p:sp>
        <p:sp>
          <p:nvSpPr>
            <p:cNvPr id="163" name="Google Shape;163;p3"/>
            <p:cNvSpPr/>
            <p:nvPr/>
          </p:nvSpPr>
          <p:spPr>
            <a:xfrm>
              <a:off x="6660090"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txBox="1"/>
            <p:nvPr/>
          </p:nvSpPr>
          <p:spPr>
            <a:xfrm>
              <a:off x="6660090"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Ignacio Pacheco</a:t>
              </a:r>
              <a:endParaRPr/>
            </a:p>
          </p:txBody>
        </p:sp>
        <p:sp>
          <p:nvSpPr>
            <p:cNvPr id="165" name="Google Shape;165;p3"/>
            <p:cNvSpPr/>
            <p:nvPr/>
          </p:nvSpPr>
          <p:spPr>
            <a:xfrm>
              <a:off x="6829498" y="3832794"/>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txBox="1"/>
            <p:nvPr/>
          </p:nvSpPr>
          <p:spPr>
            <a:xfrm>
              <a:off x="6829498" y="3832794"/>
              <a:ext cx="762329" cy="14618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Eléctrico</a:t>
              </a:r>
              <a:endParaRPr/>
            </a:p>
          </p:txBody>
        </p:sp>
        <p:sp>
          <p:nvSpPr>
            <p:cNvPr id="167" name="Google Shape;167;p3"/>
            <p:cNvSpPr/>
            <p:nvPr/>
          </p:nvSpPr>
          <p:spPr>
            <a:xfrm>
              <a:off x="7796485"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txBox="1"/>
            <p:nvPr/>
          </p:nvSpPr>
          <p:spPr>
            <a:xfrm>
              <a:off x="7796485"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Melissa Escobillana</a:t>
              </a:r>
              <a:endParaRPr b="0" i="0" sz="1100" u="none" cap="none" strike="noStrike">
                <a:solidFill>
                  <a:schemeClr val="lt1"/>
                </a:solidFill>
                <a:latin typeface="Arial"/>
                <a:ea typeface="Arial"/>
                <a:cs typeface="Arial"/>
                <a:sym typeface="Arial"/>
              </a:endParaRPr>
            </a:p>
          </p:txBody>
        </p:sp>
        <p:sp>
          <p:nvSpPr>
            <p:cNvPr id="169" name="Google Shape;169;p3"/>
            <p:cNvSpPr/>
            <p:nvPr/>
          </p:nvSpPr>
          <p:spPr>
            <a:xfrm>
              <a:off x="7965894" y="3832794"/>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txBox="1"/>
            <p:nvPr/>
          </p:nvSpPr>
          <p:spPr>
            <a:xfrm>
              <a:off x="7965894" y="3832794"/>
              <a:ext cx="762329" cy="14618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Ing. Eléctrica</a:t>
              </a:r>
              <a:endParaRPr b="0" i="0" sz="900" u="none" cap="none" strike="noStrike">
                <a:solidFill>
                  <a:srgbClr val="000000"/>
                </a:solidFill>
                <a:latin typeface="Arial"/>
                <a:ea typeface="Arial"/>
                <a:cs typeface="Arial"/>
                <a:sym typeface="Arial"/>
              </a:endParaRPr>
            </a:p>
          </p:txBody>
        </p:sp>
        <p:sp>
          <p:nvSpPr>
            <p:cNvPr id="171" name="Google Shape;171;p3"/>
            <p:cNvSpPr/>
            <p:nvPr/>
          </p:nvSpPr>
          <p:spPr>
            <a:xfrm>
              <a:off x="8932881"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txBox="1"/>
            <p:nvPr/>
          </p:nvSpPr>
          <p:spPr>
            <a:xfrm>
              <a:off x="8932881"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Sebastián Vera</a:t>
              </a:r>
              <a:endParaRPr/>
            </a:p>
          </p:txBody>
        </p:sp>
        <p:sp>
          <p:nvSpPr>
            <p:cNvPr id="173" name="Google Shape;173;p3"/>
            <p:cNvSpPr/>
            <p:nvPr/>
          </p:nvSpPr>
          <p:spPr>
            <a:xfrm>
              <a:off x="9022809" y="3818235"/>
              <a:ext cx="921290" cy="175304"/>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txBox="1"/>
            <p:nvPr/>
          </p:nvSpPr>
          <p:spPr>
            <a:xfrm>
              <a:off x="9022809" y="3818235"/>
              <a:ext cx="921290" cy="175304"/>
            </a:xfrm>
            <a:prstGeom prst="rect">
              <a:avLst/>
            </a:prstGeom>
            <a:noFill/>
            <a:ln>
              <a:noFill/>
            </a:ln>
          </p:spPr>
          <p:txBody>
            <a:bodyPr anchorCtr="0" anchor="ctr" bIns="3800" lIns="15225" spcFirstLastPara="1" rIns="15225" wrap="square" tIns="3800">
              <a:noAutofit/>
            </a:bodyPr>
            <a:lstStyle/>
            <a:p>
              <a:pPr indent="0" lvl="0" marL="0" marR="0" rtl="0" algn="r">
                <a:lnSpc>
                  <a:spcPct val="90000"/>
                </a:lnSpc>
                <a:spcBef>
                  <a:spcPts val="0"/>
                </a:spcBef>
                <a:spcAft>
                  <a:spcPts val="0"/>
                </a:spcAft>
                <a:buClr>
                  <a:srgbClr val="000000"/>
                </a:buClr>
                <a:buSzPts val="600"/>
                <a:buFont typeface="Arial"/>
                <a:buNone/>
              </a:pPr>
              <a:r>
                <a:rPr b="0" i="0" lang="es-CL" sz="600" u="none" cap="none" strike="noStrike">
                  <a:solidFill>
                    <a:srgbClr val="000000"/>
                  </a:solidFill>
                  <a:latin typeface="Arial"/>
                  <a:ea typeface="Arial"/>
                  <a:cs typeface="Arial"/>
                  <a:sym typeface="Arial"/>
                </a:rPr>
                <a:t>Ing. Industrial / Mecánico</a:t>
              </a:r>
              <a:endParaRPr b="0" i="0" sz="600" u="none" cap="none" strike="noStrike">
                <a:solidFill>
                  <a:srgbClr val="000000"/>
                </a:solidFill>
                <a:latin typeface="Arial"/>
                <a:ea typeface="Arial"/>
                <a:cs typeface="Arial"/>
                <a:sym typeface="Arial"/>
              </a:endParaRPr>
            </a:p>
          </p:txBody>
        </p:sp>
        <p:sp>
          <p:nvSpPr>
            <p:cNvPr id="175" name="Google Shape;175;p3"/>
            <p:cNvSpPr/>
            <p:nvPr/>
          </p:nvSpPr>
          <p:spPr>
            <a:xfrm>
              <a:off x="10148757"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txBox="1"/>
            <p:nvPr/>
          </p:nvSpPr>
          <p:spPr>
            <a:xfrm>
              <a:off x="10148757"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Matías Farías</a:t>
              </a:r>
              <a:endParaRPr/>
            </a:p>
          </p:txBody>
        </p:sp>
        <p:sp>
          <p:nvSpPr>
            <p:cNvPr id="177" name="Google Shape;177;p3"/>
            <p:cNvSpPr/>
            <p:nvPr/>
          </p:nvSpPr>
          <p:spPr>
            <a:xfrm>
              <a:off x="10318166" y="3832794"/>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txBox="1"/>
            <p:nvPr/>
          </p:nvSpPr>
          <p:spPr>
            <a:xfrm>
              <a:off x="10318166" y="3832794"/>
              <a:ext cx="762329" cy="14618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Téc. Eléctrico</a:t>
              </a:r>
              <a:endParaRPr/>
            </a:p>
          </p:txBody>
        </p:sp>
        <p:sp>
          <p:nvSpPr>
            <p:cNvPr id="179" name="Google Shape;179;p3"/>
            <p:cNvSpPr/>
            <p:nvPr/>
          </p:nvSpPr>
          <p:spPr>
            <a:xfrm>
              <a:off x="11733294" y="3491695"/>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txBox="1"/>
            <p:nvPr/>
          </p:nvSpPr>
          <p:spPr>
            <a:xfrm>
              <a:off x="11733294" y="3491695"/>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Tamara Jorquera</a:t>
              </a:r>
              <a:endParaRPr/>
            </a:p>
          </p:txBody>
        </p:sp>
        <p:sp>
          <p:nvSpPr>
            <p:cNvPr id="181" name="Google Shape;181;p3"/>
            <p:cNvSpPr/>
            <p:nvPr/>
          </p:nvSpPr>
          <p:spPr>
            <a:xfrm>
              <a:off x="11443097" y="3817136"/>
              <a:ext cx="1681539" cy="339408"/>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txBox="1"/>
            <p:nvPr/>
          </p:nvSpPr>
          <p:spPr>
            <a:xfrm>
              <a:off x="11443097" y="3817136"/>
              <a:ext cx="1681539" cy="339408"/>
            </a:xfrm>
            <a:prstGeom prst="rect">
              <a:avLst/>
            </a:prstGeom>
            <a:noFill/>
            <a:ln>
              <a:noFill/>
            </a:ln>
          </p:spPr>
          <p:txBody>
            <a:bodyPr anchorCtr="0" anchor="ctr" bIns="4425" lIns="17775" spcFirstLastPara="1" rIns="17775" wrap="square" tIns="4425">
              <a:noAutofit/>
            </a:bodyPr>
            <a:lstStyle/>
            <a:p>
              <a:pPr indent="0" lvl="0" marL="0" marR="0" rtl="0" algn="r">
                <a:lnSpc>
                  <a:spcPct val="90000"/>
                </a:lnSpc>
                <a:spcBef>
                  <a:spcPts val="0"/>
                </a:spcBef>
                <a:spcAft>
                  <a:spcPts val="0"/>
                </a:spcAft>
                <a:buClr>
                  <a:srgbClr val="000000"/>
                </a:buClr>
                <a:buSzPts val="700"/>
                <a:buFont typeface="Arial"/>
                <a:buNone/>
              </a:pPr>
              <a:r>
                <a:rPr b="0" i="0" lang="es-CL" sz="700" u="none" cap="none" strike="noStrike">
                  <a:solidFill>
                    <a:srgbClr val="000000"/>
                  </a:solidFill>
                  <a:latin typeface="Arial"/>
                  <a:ea typeface="Arial"/>
                  <a:cs typeface="Arial"/>
                  <a:sym typeface="Arial"/>
                </a:rPr>
                <a:t>Coordinadora atención ciudadana</a:t>
              </a:r>
              <a:endParaRPr/>
            </a:p>
            <a:p>
              <a:pPr indent="0" lvl="0" marL="0" marR="0" rtl="0" algn="r">
                <a:lnSpc>
                  <a:spcPct val="90000"/>
                </a:lnSpc>
                <a:spcBef>
                  <a:spcPts val="245"/>
                </a:spcBef>
                <a:spcAft>
                  <a:spcPts val="0"/>
                </a:spcAft>
                <a:buClr>
                  <a:srgbClr val="000000"/>
                </a:buClr>
                <a:buSzPts val="700"/>
                <a:buFont typeface="Arial"/>
                <a:buNone/>
              </a:pPr>
              <a:r>
                <a:rPr b="0" i="0" lang="es-CL" sz="700" u="none" cap="none" strike="noStrike">
                  <a:solidFill>
                    <a:srgbClr val="000000"/>
                  </a:solidFill>
                  <a:latin typeface="Arial"/>
                  <a:ea typeface="Arial"/>
                  <a:cs typeface="Arial"/>
                  <a:sym typeface="Arial"/>
                </a:rPr>
                <a:t>Adm. Pública </a:t>
              </a:r>
              <a:endParaRPr/>
            </a:p>
          </p:txBody>
        </p:sp>
        <p:sp>
          <p:nvSpPr>
            <p:cNvPr id="183" name="Google Shape;183;p3"/>
            <p:cNvSpPr/>
            <p:nvPr/>
          </p:nvSpPr>
          <p:spPr>
            <a:xfrm>
              <a:off x="8781298" y="5499687"/>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txBox="1"/>
            <p:nvPr/>
          </p:nvSpPr>
          <p:spPr>
            <a:xfrm>
              <a:off x="8781298" y="5499687"/>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Daniela Ferrer</a:t>
              </a:r>
              <a:endParaRPr/>
            </a:p>
          </p:txBody>
        </p:sp>
        <p:sp>
          <p:nvSpPr>
            <p:cNvPr id="185" name="Google Shape;185;p3"/>
            <p:cNvSpPr/>
            <p:nvPr/>
          </p:nvSpPr>
          <p:spPr>
            <a:xfrm>
              <a:off x="8950705" y="5840828"/>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txBox="1"/>
            <p:nvPr/>
          </p:nvSpPr>
          <p:spPr>
            <a:xfrm>
              <a:off x="8950705" y="5840828"/>
              <a:ext cx="762329" cy="146185"/>
            </a:xfrm>
            <a:prstGeom prst="rect">
              <a:avLst/>
            </a:prstGeom>
            <a:noFill/>
            <a:ln>
              <a:noFill/>
            </a:ln>
          </p:spPr>
          <p:txBody>
            <a:bodyPr anchorCtr="0" anchor="ctr" bIns="6350" lIns="25400" spcFirstLastPara="1" rIns="25400" wrap="square" tIns="6350">
              <a:noAutofit/>
            </a:bodyPr>
            <a:lstStyle/>
            <a:p>
              <a:pPr indent="0" lvl="0" marL="0" marR="0" rtl="0" algn="r">
                <a:lnSpc>
                  <a:spcPct val="90000"/>
                </a:lnSpc>
                <a:spcBef>
                  <a:spcPts val="0"/>
                </a:spcBef>
                <a:spcAft>
                  <a:spcPts val="0"/>
                </a:spcAft>
                <a:buClr>
                  <a:srgbClr val="000000"/>
                </a:buClr>
                <a:buSzPts val="1000"/>
                <a:buFont typeface="Arial"/>
                <a:buNone/>
              </a:pPr>
              <a:r>
                <a:rPr b="0" i="0" lang="es-CL" sz="1000" u="none" cap="none" strike="noStrike">
                  <a:solidFill>
                    <a:srgbClr val="000000"/>
                  </a:solidFill>
                  <a:latin typeface="Arial"/>
                  <a:ea typeface="Arial"/>
                  <a:cs typeface="Arial"/>
                  <a:sym typeface="Arial"/>
                </a:rPr>
                <a:t>Psicóloga</a:t>
              </a:r>
              <a:endParaRPr/>
            </a:p>
          </p:txBody>
        </p:sp>
        <p:sp>
          <p:nvSpPr>
            <p:cNvPr id="187" name="Google Shape;187;p3"/>
            <p:cNvSpPr/>
            <p:nvPr/>
          </p:nvSpPr>
          <p:spPr>
            <a:xfrm>
              <a:off x="9917694" y="5499687"/>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txBox="1"/>
            <p:nvPr/>
          </p:nvSpPr>
          <p:spPr>
            <a:xfrm>
              <a:off x="9917694" y="5499687"/>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Javiera Rojas</a:t>
              </a:r>
              <a:endParaRPr/>
            </a:p>
          </p:txBody>
        </p:sp>
        <p:sp>
          <p:nvSpPr>
            <p:cNvPr id="189" name="Google Shape;189;p3"/>
            <p:cNvSpPr/>
            <p:nvPr/>
          </p:nvSpPr>
          <p:spPr>
            <a:xfrm>
              <a:off x="10087101" y="5840828"/>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txBox="1"/>
            <p:nvPr/>
          </p:nvSpPr>
          <p:spPr>
            <a:xfrm>
              <a:off x="10087101" y="5840828"/>
              <a:ext cx="762329" cy="146185"/>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Adm. Pública</a:t>
              </a:r>
              <a:endParaRPr b="0" i="0" sz="900" u="none" cap="none" strike="noStrike">
                <a:solidFill>
                  <a:srgbClr val="000000"/>
                </a:solidFill>
                <a:latin typeface="Arial"/>
                <a:ea typeface="Arial"/>
                <a:cs typeface="Arial"/>
                <a:sym typeface="Arial"/>
              </a:endParaRPr>
            </a:p>
          </p:txBody>
        </p:sp>
        <p:sp>
          <p:nvSpPr>
            <p:cNvPr id="191" name="Google Shape;191;p3"/>
            <p:cNvSpPr/>
            <p:nvPr/>
          </p:nvSpPr>
          <p:spPr>
            <a:xfrm>
              <a:off x="11054090" y="5499687"/>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txBox="1"/>
            <p:nvPr/>
          </p:nvSpPr>
          <p:spPr>
            <a:xfrm>
              <a:off x="11054090" y="5499687"/>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Sergio</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Poblete </a:t>
              </a:r>
              <a:endParaRPr/>
            </a:p>
          </p:txBody>
        </p:sp>
        <p:sp>
          <p:nvSpPr>
            <p:cNvPr id="193" name="Google Shape;193;p3"/>
            <p:cNvSpPr/>
            <p:nvPr/>
          </p:nvSpPr>
          <p:spPr>
            <a:xfrm>
              <a:off x="11077971" y="5847926"/>
              <a:ext cx="1053379" cy="164461"/>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txBox="1"/>
            <p:nvPr/>
          </p:nvSpPr>
          <p:spPr>
            <a:xfrm>
              <a:off x="11077971" y="5847926"/>
              <a:ext cx="1053379" cy="164461"/>
            </a:xfrm>
            <a:prstGeom prst="rect">
              <a:avLst/>
            </a:prstGeom>
            <a:noFill/>
            <a:ln>
              <a:noFill/>
            </a:ln>
          </p:spPr>
          <p:txBody>
            <a:bodyPr anchorCtr="0" anchor="ctr" bIns="5700" lIns="22850" spcFirstLastPara="1" rIns="22850" wrap="square" tIns="5700">
              <a:noAutofit/>
            </a:bodyPr>
            <a:lstStyle/>
            <a:p>
              <a:pPr indent="0" lvl="0" marL="0" marR="0" rtl="0" algn="r">
                <a:lnSpc>
                  <a:spcPct val="90000"/>
                </a:lnSpc>
                <a:spcBef>
                  <a:spcPts val="0"/>
                </a:spcBef>
                <a:spcAft>
                  <a:spcPts val="0"/>
                </a:spcAft>
                <a:buClr>
                  <a:srgbClr val="000000"/>
                </a:buClr>
                <a:buSzPts val="900"/>
                <a:buFont typeface="Arial"/>
                <a:buNone/>
              </a:pPr>
              <a:r>
                <a:rPr b="0" i="0" lang="es-CL" sz="900" u="none" cap="none" strike="noStrike">
                  <a:solidFill>
                    <a:srgbClr val="000000"/>
                  </a:solidFill>
                  <a:latin typeface="Arial"/>
                  <a:ea typeface="Arial"/>
                  <a:cs typeface="Arial"/>
                  <a:sym typeface="Arial"/>
                </a:rPr>
                <a:t>Téc adm empresas</a:t>
              </a:r>
              <a:endParaRPr/>
            </a:p>
          </p:txBody>
        </p:sp>
        <p:sp>
          <p:nvSpPr>
            <p:cNvPr id="195" name="Google Shape;195;p3"/>
            <p:cNvSpPr/>
            <p:nvPr/>
          </p:nvSpPr>
          <p:spPr>
            <a:xfrm>
              <a:off x="12336010" y="5499687"/>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txBox="1"/>
            <p:nvPr/>
          </p:nvSpPr>
          <p:spPr>
            <a:xfrm>
              <a:off x="12336010" y="5499687"/>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Whitney</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Bovet </a:t>
              </a:r>
              <a:endParaRPr/>
            </a:p>
          </p:txBody>
        </p:sp>
        <p:sp>
          <p:nvSpPr>
            <p:cNvPr id="197" name="Google Shape;197;p3"/>
            <p:cNvSpPr/>
            <p:nvPr/>
          </p:nvSpPr>
          <p:spPr>
            <a:xfrm>
              <a:off x="12513536" y="5873299"/>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txBox="1"/>
            <p:nvPr/>
          </p:nvSpPr>
          <p:spPr>
            <a:xfrm>
              <a:off x="12513536" y="5873299"/>
              <a:ext cx="762329" cy="146185"/>
            </a:xfrm>
            <a:prstGeom prst="rect">
              <a:avLst/>
            </a:prstGeom>
            <a:noFill/>
            <a:ln>
              <a:noFill/>
            </a:ln>
          </p:spPr>
          <p:txBody>
            <a:bodyPr anchorCtr="0" anchor="ctr" bIns="5075" lIns="20300" spcFirstLastPara="1" rIns="20300" wrap="square" tIns="5075">
              <a:noAutofit/>
            </a:bodyPr>
            <a:lstStyle/>
            <a:p>
              <a:pPr indent="0" lvl="0" marL="0" marR="0" rtl="0" algn="r">
                <a:lnSpc>
                  <a:spcPct val="90000"/>
                </a:lnSpc>
                <a:spcBef>
                  <a:spcPts val="0"/>
                </a:spcBef>
                <a:spcAft>
                  <a:spcPts val="0"/>
                </a:spcAft>
                <a:buClr>
                  <a:srgbClr val="000000"/>
                </a:buClr>
                <a:buSzPts val="800"/>
                <a:buFont typeface="Arial"/>
                <a:buNone/>
              </a:pPr>
              <a:r>
                <a:rPr b="0" i="0" lang="es-CL" sz="800" u="none" cap="none" strike="noStrike">
                  <a:solidFill>
                    <a:srgbClr val="000000"/>
                  </a:solidFill>
                  <a:latin typeface="Arial"/>
                  <a:ea typeface="Arial"/>
                  <a:cs typeface="Arial"/>
                  <a:sym typeface="Arial"/>
                </a:rPr>
                <a:t>Asistente adm</a:t>
              </a:r>
              <a:endParaRPr b="0" i="0" sz="800" u="none" cap="none" strike="noStrike">
                <a:solidFill>
                  <a:srgbClr val="000000"/>
                </a:solidFill>
                <a:latin typeface="Arial"/>
                <a:ea typeface="Arial"/>
                <a:cs typeface="Arial"/>
                <a:sym typeface="Arial"/>
              </a:endParaRPr>
            </a:p>
          </p:txBody>
        </p:sp>
        <p:sp>
          <p:nvSpPr>
            <p:cNvPr id="199" name="Google Shape;199;p3"/>
            <p:cNvSpPr/>
            <p:nvPr/>
          </p:nvSpPr>
          <p:spPr>
            <a:xfrm>
              <a:off x="13472406" y="5499687"/>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txBox="1"/>
            <p:nvPr/>
          </p:nvSpPr>
          <p:spPr>
            <a:xfrm>
              <a:off x="13472406" y="5499687"/>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Paloma</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Jaramillo </a:t>
              </a:r>
              <a:endParaRPr/>
            </a:p>
          </p:txBody>
        </p:sp>
        <p:sp>
          <p:nvSpPr>
            <p:cNvPr id="201" name="Google Shape;201;p3"/>
            <p:cNvSpPr/>
            <p:nvPr/>
          </p:nvSpPr>
          <p:spPr>
            <a:xfrm>
              <a:off x="13641813" y="5873299"/>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txBox="1"/>
            <p:nvPr/>
          </p:nvSpPr>
          <p:spPr>
            <a:xfrm>
              <a:off x="13641813" y="5873299"/>
              <a:ext cx="762329" cy="146185"/>
            </a:xfrm>
            <a:prstGeom prst="rect">
              <a:avLst/>
            </a:prstGeom>
            <a:noFill/>
            <a:ln>
              <a:noFill/>
            </a:ln>
          </p:spPr>
          <p:txBody>
            <a:bodyPr anchorCtr="0" anchor="ctr" bIns="5075" lIns="20300" spcFirstLastPara="1" rIns="20300" wrap="square" tIns="5075">
              <a:noAutofit/>
            </a:bodyPr>
            <a:lstStyle/>
            <a:p>
              <a:pPr indent="0" lvl="0" marL="0" marR="0" rtl="0" algn="r">
                <a:lnSpc>
                  <a:spcPct val="90000"/>
                </a:lnSpc>
                <a:spcBef>
                  <a:spcPts val="0"/>
                </a:spcBef>
                <a:spcAft>
                  <a:spcPts val="0"/>
                </a:spcAft>
                <a:buClr>
                  <a:srgbClr val="000000"/>
                </a:buClr>
                <a:buSzPts val="800"/>
                <a:buFont typeface="Arial"/>
                <a:buNone/>
              </a:pPr>
              <a:r>
                <a:rPr b="0" i="0" lang="es-CL" sz="800" u="none" cap="none" strike="noStrike">
                  <a:solidFill>
                    <a:srgbClr val="000000"/>
                  </a:solidFill>
                  <a:latin typeface="Arial"/>
                  <a:ea typeface="Arial"/>
                  <a:cs typeface="Arial"/>
                  <a:sym typeface="Arial"/>
                </a:rPr>
                <a:t>Asistente Adm</a:t>
              </a:r>
              <a:endParaRPr b="0" i="0" sz="800" u="none" cap="none" strike="noStrike">
                <a:solidFill>
                  <a:srgbClr val="000000"/>
                </a:solidFill>
                <a:latin typeface="Arial"/>
                <a:ea typeface="Arial"/>
                <a:cs typeface="Arial"/>
                <a:sym typeface="Arial"/>
              </a:endParaRPr>
            </a:p>
          </p:txBody>
        </p:sp>
        <p:sp>
          <p:nvSpPr>
            <p:cNvPr id="203" name="Google Shape;203;p3"/>
            <p:cNvSpPr/>
            <p:nvPr/>
          </p:nvSpPr>
          <p:spPr>
            <a:xfrm>
              <a:off x="14608802" y="5510769"/>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txBox="1"/>
            <p:nvPr/>
          </p:nvSpPr>
          <p:spPr>
            <a:xfrm>
              <a:off x="14608802" y="5510769"/>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Ignacio </a:t>
              </a:r>
              <a:endParaRPr/>
            </a:p>
            <a:p>
              <a:pPr indent="0" lvl="0" marL="0" marR="0" rtl="0" algn="ctr">
                <a:lnSpc>
                  <a:spcPct val="90000"/>
                </a:lnSpc>
                <a:spcBef>
                  <a:spcPts val="385"/>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Cáceres</a:t>
              </a:r>
              <a:endParaRPr/>
            </a:p>
          </p:txBody>
        </p:sp>
        <p:sp>
          <p:nvSpPr>
            <p:cNvPr id="205" name="Google Shape;205;p3"/>
            <p:cNvSpPr/>
            <p:nvPr/>
          </p:nvSpPr>
          <p:spPr>
            <a:xfrm>
              <a:off x="14778208" y="5873299"/>
              <a:ext cx="762329" cy="146185"/>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txBox="1"/>
            <p:nvPr/>
          </p:nvSpPr>
          <p:spPr>
            <a:xfrm>
              <a:off x="14778208" y="5873299"/>
              <a:ext cx="762329" cy="146185"/>
            </a:xfrm>
            <a:prstGeom prst="rect">
              <a:avLst/>
            </a:prstGeom>
            <a:noFill/>
            <a:ln>
              <a:noFill/>
            </a:ln>
          </p:spPr>
          <p:txBody>
            <a:bodyPr anchorCtr="0" anchor="ctr" bIns="6350" lIns="25400" spcFirstLastPara="1" rIns="25400" wrap="square" tIns="6350">
              <a:noAutofit/>
            </a:bodyPr>
            <a:lstStyle/>
            <a:p>
              <a:pPr indent="0" lvl="0" marL="0" marR="0" rtl="0" algn="r">
                <a:lnSpc>
                  <a:spcPct val="90000"/>
                </a:lnSpc>
                <a:spcBef>
                  <a:spcPts val="0"/>
                </a:spcBef>
                <a:spcAft>
                  <a:spcPts val="0"/>
                </a:spcAft>
                <a:buClr>
                  <a:srgbClr val="000000"/>
                </a:buClr>
                <a:buSzPts val="1000"/>
                <a:buFont typeface="Arial"/>
                <a:buNone/>
              </a:pPr>
              <a:r>
                <a:rPr b="0" i="0" lang="es-CL" sz="1000" u="none" cap="none" strike="noStrike">
                  <a:solidFill>
                    <a:srgbClr val="000000"/>
                  </a:solidFill>
                  <a:latin typeface="Arial"/>
                  <a:ea typeface="Arial"/>
                  <a:cs typeface="Arial"/>
                  <a:sym typeface="Arial"/>
                </a:rPr>
                <a:t>Traductor </a:t>
              </a:r>
              <a:endParaRPr/>
            </a:p>
          </p:txBody>
        </p:sp>
        <p:sp>
          <p:nvSpPr>
            <p:cNvPr id="207" name="Google Shape;207;p3"/>
            <p:cNvSpPr/>
            <p:nvPr/>
          </p:nvSpPr>
          <p:spPr>
            <a:xfrm>
              <a:off x="6594443" y="1899578"/>
              <a:ext cx="847032" cy="438556"/>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txBox="1"/>
            <p:nvPr/>
          </p:nvSpPr>
          <p:spPr>
            <a:xfrm>
              <a:off x="6594443" y="1899578"/>
              <a:ext cx="847032" cy="438556"/>
            </a:xfrm>
            <a:prstGeom prst="rect">
              <a:avLst/>
            </a:prstGeom>
            <a:noFill/>
            <a:ln>
              <a:noFill/>
            </a:ln>
          </p:spPr>
          <p:txBody>
            <a:bodyPr anchorCtr="0" anchor="ctr" bIns="618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CL" sz="1100" u="none" cap="none" strike="noStrike">
                  <a:solidFill>
                    <a:schemeClr val="lt1"/>
                  </a:solidFill>
                  <a:latin typeface="Arial"/>
                  <a:ea typeface="Arial"/>
                  <a:cs typeface="Arial"/>
                  <a:sym typeface="Arial"/>
                </a:rPr>
                <a:t>Natalia Arellano</a:t>
              </a:r>
              <a:endParaRPr/>
            </a:p>
          </p:txBody>
        </p:sp>
        <p:sp>
          <p:nvSpPr>
            <p:cNvPr id="209" name="Google Shape;209;p3"/>
            <p:cNvSpPr/>
            <p:nvPr/>
          </p:nvSpPr>
          <p:spPr>
            <a:xfrm>
              <a:off x="6756224" y="2254870"/>
              <a:ext cx="965048" cy="263274"/>
            </a:xfrm>
            <a:prstGeom prst="rect">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txBox="1"/>
            <p:nvPr/>
          </p:nvSpPr>
          <p:spPr>
            <a:xfrm>
              <a:off x="6756224" y="2254870"/>
              <a:ext cx="965048" cy="263274"/>
            </a:xfrm>
            <a:prstGeom prst="rect">
              <a:avLst/>
            </a:prstGeom>
            <a:noFill/>
            <a:ln>
              <a:noFill/>
            </a:ln>
          </p:spPr>
          <p:txBody>
            <a:bodyPr anchorCtr="0" anchor="ctr" bIns="4425" lIns="17775" spcFirstLastPara="1" rIns="17775" wrap="square" tIns="4425">
              <a:noAutofit/>
            </a:bodyPr>
            <a:lstStyle/>
            <a:p>
              <a:pPr indent="0" lvl="0" marL="0" marR="0" rtl="0" algn="r">
                <a:lnSpc>
                  <a:spcPct val="90000"/>
                </a:lnSpc>
                <a:spcBef>
                  <a:spcPts val="0"/>
                </a:spcBef>
                <a:spcAft>
                  <a:spcPts val="0"/>
                </a:spcAft>
                <a:buClr>
                  <a:srgbClr val="000000"/>
                </a:buClr>
                <a:buSzPts val="700"/>
                <a:buFont typeface="Arial"/>
                <a:buNone/>
              </a:pPr>
              <a:r>
                <a:rPr b="0" i="0" lang="es-CL" sz="700" u="none" cap="none" strike="noStrike">
                  <a:solidFill>
                    <a:srgbClr val="000000"/>
                  </a:solidFill>
                  <a:latin typeface="Arial"/>
                  <a:ea typeface="Arial"/>
                  <a:cs typeface="Arial"/>
                  <a:sym typeface="Arial"/>
                </a:rPr>
                <a:t>Gestión interna</a:t>
              </a:r>
              <a:endParaRPr/>
            </a:p>
            <a:p>
              <a:pPr indent="0" lvl="0" marL="0" marR="0" rtl="0" algn="r">
                <a:lnSpc>
                  <a:spcPct val="90000"/>
                </a:lnSpc>
                <a:spcBef>
                  <a:spcPts val="245"/>
                </a:spcBef>
                <a:spcAft>
                  <a:spcPts val="0"/>
                </a:spcAft>
                <a:buClr>
                  <a:srgbClr val="000000"/>
                </a:buClr>
                <a:buSzPts val="700"/>
                <a:buFont typeface="Arial"/>
                <a:buNone/>
              </a:pPr>
              <a:r>
                <a:rPr b="0" i="0" lang="es-CL" sz="700" u="none" cap="none" strike="noStrike">
                  <a:solidFill>
                    <a:srgbClr val="000000"/>
                  </a:solidFill>
                  <a:latin typeface="Arial"/>
                  <a:ea typeface="Arial"/>
                  <a:cs typeface="Arial"/>
                  <a:sym typeface="Arial"/>
                </a:rPr>
                <a:t>Ing. Industrial</a:t>
              </a:r>
              <a:endParaRPr/>
            </a:p>
          </p:txBody>
        </p:sp>
      </p:grpSp>
      <p:sp>
        <p:nvSpPr>
          <p:cNvPr id="211" name="Google Shape;211;p3"/>
          <p:cNvSpPr txBox="1"/>
          <p:nvPr>
            <p:ph type="title"/>
          </p:nvPr>
        </p:nvSpPr>
        <p:spPr>
          <a:xfrm>
            <a:off x="3359851" y="654749"/>
            <a:ext cx="11060298" cy="547201"/>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400"/>
              <a:buNone/>
            </a:pPr>
            <a:r>
              <a:rPr lang="es-CL" sz="3556">
                <a:solidFill>
                  <a:schemeClr val="accent1"/>
                </a:solidFill>
                <a:latin typeface="Verdana"/>
                <a:ea typeface="Verdana"/>
                <a:cs typeface="Verdana"/>
                <a:sym typeface="Verdana"/>
              </a:rPr>
              <a:t>ORGANIGRAMA ENERGÍAS RENOVABLES</a:t>
            </a:r>
            <a:endParaRPr/>
          </a:p>
        </p:txBody>
      </p:sp>
      <p:sp>
        <p:nvSpPr>
          <p:cNvPr id="212" name="Google Shape;212;p3"/>
          <p:cNvSpPr txBox="1"/>
          <p:nvPr/>
        </p:nvSpPr>
        <p:spPr>
          <a:xfrm>
            <a:off x="8890000" y="2593831"/>
            <a:ext cx="921926" cy="3431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629" u="none" cap="none" strike="noStrike">
                <a:solidFill>
                  <a:srgbClr val="000000"/>
                </a:solidFill>
                <a:latin typeface="Arial"/>
                <a:ea typeface="Arial"/>
                <a:cs typeface="Arial"/>
                <a:sym typeface="Arial"/>
              </a:rPr>
              <a:t>(21)</a:t>
            </a:r>
            <a:endParaRPr/>
          </a:p>
        </p:txBody>
      </p:sp>
      <p:sp>
        <p:nvSpPr>
          <p:cNvPr id="213" name="Google Shape;213;p3"/>
          <p:cNvSpPr txBox="1"/>
          <p:nvPr/>
        </p:nvSpPr>
        <p:spPr>
          <a:xfrm>
            <a:off x="13288673" y="5668854"/>
            <a:ext cx="921926" cy="3431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629" u="none" cap="none" strike="noStrike">
                <a:solidFill>
                  <a:srgbClr val="000000"/>
                </a:solidFill>
                <a:latin typeface="Arial"/>
                <a:ea typeface="Arial"/>
                <a:cs typeface="Arial"/>
                <a:sym typeface="Arial"/>
              </a:rPr>
              <a:t>(6)</a:t>
            </a:r>
            <a:endParaRPr/>
          </a:p>
        </p:txBody>
      </p:sp>
      <p:sp>
        <p:nvSpPr>
          <p:cNvPr id="214" name="Google Shape;214;p3"/>
          <p:cNvSpPr txBox="1"/>
          <p:nvPr/>
        </p:nvSpPr>
        <p:spPr>
          <a:xfrm>
            <a:off x="5130123" y="5668853"/>
            <a:ext cx="921926" cy="3431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629" u="none" cap="none" strike="noStrike">
                <a:solidFill>
                  <a:srgbClr val="000000"/>
                </a:solidFill>
                <a:latin typeface="Arial"/>
                <a:ea typeface="Arial"/>
                <a:cs typeface="Arial"/>
                <a:sym typeface="Arial"/>
              </a:rPr>
              <a:t>(7)</a:t>
            </a:r>
            <a:endParaRPr/>
          </a:p>
        </p:txBody>
      </p:sp>
      <p:sp>
        <p:nvSpPr>
          <p:cNvPr id="215" name="Google Shape;215;p3"/>
          <p:cNvSpPr/>
          <p:nvPr/>
        </p:nvSpPr>
        <p:spPr>
          <a:xfrm>
            <a:off x="6637020" y="4390390"/>
            <a:ext cx="5654040" cy="1379220"/>
          </a:xfrm>
          <a:prstGeom prst="roundRect">
            <a:avLst>
              <a:gd fmla="val 16667" name="adj"/>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6" name="Google Shape;216;p3"/>
          <p:cNvSpPr txBox="1"/>
          <p:nvPr/>
        </p:nvSpPr>
        <p:spPr>
          <a:xfrm>
            <a:off x="10694148" y="5461833"/>
            <a:ext cx="159691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400" u="none" cap="none" strike="noStrike">
                <a:solidFill>
                  <a:srgbClr val="000000"/>
                </a:solidFill>
                <a:latin typeface="Arial"/>
                <a:ea typeface="Arial"/>
                <a:cs typeface="Arial"/>
                <a:sym typeface="Arial"/>
              </a:rPr>
              <a:t>Jefes de proyecto</a:t>
            </a:r>
            <a:endParaRPr b="0" i="0" sz="1400" u="none" cap="none" strike="noStrike">
              <a:solidFill>
                <a:srgbClr val="000000"/>
              </a:solidFill>
              <a:latin typeface="Arial"/>
              <a:ea typeface="Arial"/>
              <a:cs typeface="Arial"/>
              <a:sym typeface="Arial"/>
            </a:endParaRPr>
          </a:p>
        </p:txBody>
      </p:sp>
      <p:sp>
        <p:nvSpPr>
          <p:cNvPr id="217" name="Google Shape;217;p3"/>
          <p:cNvSpPr/>
          <p:nvPr/>
        </p:nvSpPr>
        <p:spPr>
          <a:xfrm>
            <a:off x="1143000" y="6397238"/>
            <a:ext cx="8668926" cy="1379220"/>
          </a:xfrm>
          <a:prstGeom prst="roundRect">
            <a:avLst>
              <a:gd fmla="val 16667" name="adj"/>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 name="Google Shape;218;p3"/>
          <p:cNvSpPr txBox="1"/>
          <p:nvPr/>
        </p:nvSpPr>
        <p:spPr>
          <a:xfrm>
            <a:off x="6553199" y="7486123"/>
            <a:ext cx="31727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400" u="none" cap="none" strike="noStrike">
                <a:solidFill>
                  <a:srgbClr val="000000"/>
                </a:solidFill>
                <a:latin typeface="Arial"/>
                <a:ea typeface="Arial"/>
                <a:cs typeface="Arial"/>
                <a:sym typeface="Arial"/>
              </a:rPr>
              <a:t>Inspectores Técnicos de Obra (ITO)</a:t>
            </a:r>
            <a:endParaRPr b="0" i="0" sz="1400" u="none" cap="none" strike="noStrike">
              <a:solidFill>
                <a:srgbClr val="000000"/>
              </a:solidFill>
              <a:latin typeface="Arial"/>
              <a:ea typeface="Arial"/>
              <a:cs typeface="Arial"/>
              <a:sym typeface="Arial"/>
            </a:endParaRPr>
          </a:p>
        </p:txBody>
      </p:sp>
      <p:sp>
        <p:nvSpPr>
          <p:cNvPr id="219" name="Google Shape;219;p3"/>
          <p:cNvSpPr/>
          <p:nvPr/>
        </p:nvSpPr>
        <p:spPr>
          <a:xfrm>
            <a:off x="9890760" y="6414680"/>
            <a:ext cx="7668166" cy="1379220"/>
          </a:xfrm>
          <a:prstGeom prst="roundRect">
            <a:avLst>
              <a:gd fmla="val 16667" name="adj"/>
            </a:avLst>
          </a:prstGeom>
          <a:no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0" name="Google Shape;220;p3"/>
          <p:cNvSpPr txBox="1"/>
          <p:nvPr/>
        </p:nvSpPr>
        <p:spPr>
          <a:xfrm>
            <a:off x="14967959" y="7541665"/>
            <a:ext cx="281204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1400" u="none" cap="none" strike="noStrike">
                <a:solidFill>
                  <a:srgbClr val="000000"/>
                </a:solidFill>
                <a:latin typeface="Arial"/>
                <a:ea typeface="Arial"/>
                <a:cs typeface="Arial"/>
                <a:sym typeface="Arial"/>
              </a:rPr>
              <a:t>Equipo de atención ciudadana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5"/>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227" name="Google Shape;227;p5"/>
          <p:cNvSpPr txBox="1"/>
          <p:nvPr/>
        </p:nvSpPr>
        <p:spPr>
          <a:xfrm>
            <a:off x="2390765" y="1330886"/>
            <a:ext cx="8645535" cy="641382"/>
          </a:xfrm>
          <a:prstGeom prst="rect">
            <a:avLst/>
          </a:prstGeom>
          <a:noFill/>
          <a:ln>
            <a:noFill/>
          </a:ln>
        </p:spPr>
        <p:txBody>
          <a:bodyPr anchorCtr="0" anchor="t" bIns="67700" lIns="135425" spcFirstLastPara="1" rIns="135425" wrap="square" tIns="67700">
            <a:normAutofit fontScale="82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es-CL" sz="2333" u="none" cap="none" strike="noStrike">
                <a:solidFill>
                  <a:srgbClr val="006CB7"/>
                </a:solidFill>
                <a:latin typeface="Verdana"/>
                <a:ea typeface="Verdana"/>
                <a:cs typeface="Verdana"/>
                <a:sym typeface="Verdana"/>
              </a:rPr>
              <a:t>Programa Inspectores Técnicos de Obra certificados SEC</a:t>
            </a:r>
            <a:endParaRPr/>
          </a:p>
        </p:txBody>
      </p:sp>
      <p:cxnSp>
        <p:nvCxnSpPr>
          <p:cNvPr id="228" name="Google Shape;228;p5"/>
          <p:cNvCxnSpPr/>
          <p:nvPr/>
        </p:nvCxnSpPr>
        <p:spPr>
          <a:xfrm>
            <a:off x="2390765" y="1819868"/>
            <a:ext cx="7893545" cy="0"/>
          </a:xfrm>
          <a:prstGeom prst="straightConnector1">
            <a:avLst/>
          </a:prstGeom>
          <a:noFill/>
          <a:ln cap="flat" cmpd="sng" w="9525">
            <a:solidFill>
              <a:srgbClr val="0F69B4"/>
            </a:solidFill>
            <a:prstDash val="solid"/>
            <a:round/>
            <a:headEnd len="sm" w="sm" type="none"/>
            <a:tailEnd len="sm" w="sm" type="none"/>
          </a:ln>
        </p:spPr>
      </p:cxnSp>
      <p:graphicFrame>
        <p:nvGraphicFramePr>
          <p:cNvPr id="229" name="Google Shape;229;p5"/>
          <p:cNvGraphicFramePr/>
          <p:nvPr/>
        </p:nvGraphicFramePr>
        <p:xfrm>
          <a:off x="1841500" y="2394150"/>
          <a:ext cx="3000000" cy="3000000"/>
        </p:xfrm>
        <a:graphic>
          <a:graphicData uri="http://schemas.openxmlformats.org/drawingml/2006/table">
            <a:tbl>
              <a:tblPr>
                <a:noFill/>
                <a:tableStyleId>{8F56CD26-9CA3-4B87-A64A-8010BBCDFA48}</a:tableStyleId>
              </a:tblPr>
              <a:tblGrid>
                <a:gridCol w="3999275"/>
                <a:gridCol w="3709475"/>
                <a:gridCol w="1371725"/>
              </a:tblGrid>
              <a:tr h="320100">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Región</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Inspectores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Estado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3F4F"/>
                    </a:solidFill>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Arica y Parinacota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Tarapacá</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Antofagasta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Atacama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Temporal</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Contratar</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Coquimbo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Temporal</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Contratar</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Valparaíso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Temporal</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Contratar</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Metropolitana de Santiago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Leonardo Espinoza </a:t>
                      </a:r>
                      <a:r>
                        <a:rPr b="0" i="0" lang="es-CL" sz="1600" u="none" cap="none" strike="noStrike">
                          <a:solidFill>
                            <a:srgbClr val="000000"/>
                          </a:solidFill>
                          <a:latin typeface="Calibri"/>
                          <a:ea typeface="Calibri"/>
                          <a:cs typeface="Calibri"/>
                          <a:sym typeface="Calibri"/>
                        </a:rPr>
                        <a:t>/ Inspector Temporal</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Libertador General Bernardo O'Higgins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Pacifico Carrasco / Cristian Faundez</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Maule</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Temporal</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Contratar</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Ñuble</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Francisco Fuentes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Biobío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Fabian Muñoz</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La Araucanía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Los Ríos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Lorena Soto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Los Lagos</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Cristian Muñoz</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Aysén del General Carlos Ibáñez del Campo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0100">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Magallanes y de la Antártica Chilena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Inspector Agencia</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Contratado</a:t>
                      </a:r>
                      <a:endParaRPr/>
                    </a:p>
                  </a:txBody>
                  <a:tcPr marT="0" marB="0" marR="0" marL="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30" name="Google Shape;230;p5"/>
          <p:cNvPicPr preferRelativeResize="0"/>
          <p:nvPr/>
        </p:nvPicPr>
        <p:blipFill rotWithShape="1">
          <a:blip r:embed="rId4">
            <a:alphaModFix/>
          </a:blip>
          <a:srcRect b="0" l="0" r="0" t="0"/>
          <a:stretch/>
        </p:blipFill>
        <p:spPr>
          <a:xfrm>
            <a:off x="11509588" y="2618429"/>
            <a:ext cx="3785841" cy="459993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6"/>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236" name="Google Shape;236;p6"/>
          <p:cNvSpPr txBox="1"/>
          <p:nvPr>
            <p:ph type="title"/>
          </p:nvPr>
        </p:nvSpPr>
        <p:spPr>
          <a:xfrm>
            <a:off x="3359851" y="654749"/>
            <a:ext cx="11060298" cy="547201"/>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400"/>
              <a:buNone/>
            </a:pPr>
            <a:r>
              <a:rPr lang="es-CL" sz="3556">
                <a:solidFill>
                  <a:schemeClr val="accent1"/>
                </a:solidFill>
                <a:latin typeface="Verdana"/>
                <a:ea typeface="Verdana"/>
                <a:cs typeface="Verdana"/>
                <a:sym typeface="Verdana"/>
              </a:rPr>
              <a:t>Línea de tiempo Programas</a:t>
            </a:r>
            <a:endParaRPr/>
          </a:p>
        </p:txBody>
      </p:sp>
      <p:grpSp>
        <p:nvGrpSpPr>
          <p:cNvPr id="237" name="Google Shape;237;p6"/>
          <p:cNvGrpSpPr/>
          <p:nvPr/>
        </p:nvGrpSpPr>
        <p:grpSpPr>
          <a:xfrm>
            <a:off x="394676" y="3081447"/>
            <a:ext cx="17205801" cy="3124866"/>
            <a:chOff x="4711" y="2426698"/>
            <a:chExt cx="17205801" cy="3124866"/>
          </a:xfrm>
        </p:grpSpPr>
        <p:sp>
          <p:nvSpPr>
            <p:cNvPr id="238" name="Google Shape;238;p6"/>
            <p:cNvSpPr/>
            <p:nvPr/>
          </p:nvSpPr>
          <p:spPr>
            <a:xfrm>
              <a:off x="542875" y="2989720"/>
              <a:ext cx="2191874" cy="1998822"/>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6"/>
            <p:cNvSpPr txBox="1"/>
            <p:nvPr/>
          </p:nvSpPr>
          <p:spPr>
            <a:xfrm>
              <a:off x="1090843" y="3289543"/>
              <a:ext cx="1068538" cy="1399176"/>
            </a:xfrm>
            <a:prstGeom prst="rect">
              <a:avLst/>
            </a:prstGeom>
            <a:noFill/>
            <a:ln>
              <a:noFill/>
            </a:ln>
          </p:spPr>
          <p:txBody>
            <a:bodyPr anchorCtr="0" anchor="ctr" bIns="6350" lIns="25400" spcFirstLastPara="1" rIns="12700" wrap="square" tIns="6350">
              <a:noAutofit/>
            </a:bodyPr>
            <a:lstStyle/>
            <a:p>
              <a:pPr indent="0" lvl="0" marL="0" marR="0" rtl="0" algn="ctr">
                <a:lnSpc>
                  <a:spcPct val="90000"/>
                </a:lnSpc>
                <a:spcBef>
                  <a:spcPts val="0"/>
                </a:spcBef>
                <a:spcAft>
                  <a:spcPts val="0"/>
                </a:spcAft>
                <a:buClr>
                  <a:srgbClr val="000000"/>
                </a:buClr>
                <a:buSzPts val="1000"/>
                <a:buFont typeface="Arial"/>
                <a:buNone/>
              </a:pPr>
              <a:r>
                <a:rPr b="0" i="0" lang="es-CL" sz="1000" u="none" cap="none" strike="noStrike">
                  <a:solidFill>
                    <a:schemeClr val="dk1"/>
                  </a:solidFill>
                  <a:latin typeface="Arial"/>
                  <a:ea typeface="Arial"/>
                  <a:cs typeface="Arial"/>
                  <a:sym typeface="Arial"/>
                </a:rPr>
                <a:t>Programa Techos Solares Públicos (PTSP) </a:t>
              </a:r>
              <a:endParaRPr/>
            </a:p>
            <a:p>
              <a:pPr indent="0" lvl="0" marL="0" marR="0" rtl="0" algn="ctr">
                <a:lnSpc>
                  <a:spcPct val="90000"/>
                </a:lnSpc>
                <a:spcBef>
                  <a:spcPts val="350"/>
                </a:spcBef>
                <a:spcAft>
                  <a:spcPts val="0"/>
                </a:spcAft>
                <a:buClr>
                  <a:srgbClr val="000000"/>
                </a:buClr>
                <a:buSzPts val="1000"/>
                <a:buFont typeface="Arial"/>
                <a:buNone/>
              </a:pPr>
              <a:r>
                <a:rPr b="0" i="0" lang="es-CL" sz="1000" u="none" cap="none" strike="noStrike">
                  <a:solidFill>
                    <a:schemeClr val="dk1"/>
                  </a:solidFill>
                  <a:latin typeface="Arial"/>
                  <a:ea typeface="Arial"/>
                  <a:cs typeface="Arial"/>
                  <a:sym typeface="Arial"/>
                </a:rPr>
                <a:t>Min Energía</a:t>
              </a:r>
              <a:endParaRPr b="0" i="0" sz="1000" u="none" cap="none" strike="noStrike">
                <a:solidFill>
                  <a:schemeClr val="dk1"/>
                </a:solidFill>
                <a:latin typeface="Arial"/>
                <a:ea typeface="Arial"/>
                <a:cs typeface="Arial"/>
                <a:sym typeface="Arial"/>
              </a:endParaRPr>
            </a:p>
          </p:txBody>
        </p:sp>
        <p:sp>
          <p:nvSpPr>
            <p:cNvPr id="240" name="Google Shape;240;p6"/>
            <p:cNvSpPr/>
            <p:nvPr/>
          </p:nvSpPr>
          <p:spPr>
            <a:xfrm>
              <a:off x="4711"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txBox="1"/>
            <p:nvPr/>
          </p:nvSpPr>
          <p:spPr>
            <a:xfrm>
              <a:off x="164250"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2015 - 2018</a:t>
              </a:r>
              <a:endParaRPr b="0" i="0" sz="2000" u="none" cap="none" strike="noStrike">
                <a:solidFill>
                  <a:schemeClr val="dk1"/>
                </a:solidFill>
                <a:latin typeface="Arial"/>
                <a:ea typeface="Arial"/>
                <a:cs typeface="Arial"/>
                <a:sym typeface="Arial"/>
              </a:endParaRPr>
            </a:p>
          </p:txBody>
        </p:sp>
        <p:sp>
          <p:nvSpPr>
            <p:cNvPr id="242" name="Google Shape;242;p6"/>
            <p:cNvSpPr/>
            <p:nvPr/>
          </p:nvSpPr>
          <p:spPr>
            <a:xfrm>
              <a:off x="3386167" y="3100212"/>
              <a:ext cx="2533554" cy="1831621"/>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
            <p:cNvSpPr txBox="1"/>
            <p:nvPr/>
          </p:nvSpPr>
          <p:spPr>
            <a:xfrm>
              <a:off x="4019556" y="3374955"/>
              <a:ext cx="1259098" cy="1282135"/>
            </a:xfrm>
            <a:prstGeom prst="rect">
              <a:avLst/>
            </a:prstGeom>
            <a:noFill/>
            <a:ln>
              <a:noFill/>
            </a:ln>
          </p:spPr>
          <p:txBody>
            <a:bodyPr anchorCtr="0" anchor="ctr" bIns="6975" lIns="27925" spcFirstLastPara="1" rIns="13950" wrap="square" tIns="6975">
              <a:noAutofit/>
            </a:bodyPr>
            <a:lstStyle/>
            <a:p>
              <a:pPr indent="-69850" lvl="1" marL="57150" marR="0" rtl="0" algn="l">
                <a:lnSpc>
                  <a:spcPct val="90000"/>
                </a:lnSpc>
                <a:spcBef>
                  <a:spcPts val="0"/>
                </a:spcBef>
                <a:spcAft>
                  <a:spcPts val="0"/>
                </a:spcAft>
                <a:buClr>
                  <a:srgbClr val="000000"/>
                </a:buClr>
                <a:buSzPts val="1100"/>
                <a:buFont typeface="Arial"/>
                <a:buChar char="•"/>
              </a:pPr>
              <a:r>
                <a:rPr b="0" i="0" lang="es-CL" sz="1100" u="none" cap="none" strike="noStrike">
                  <a:solidFill>
                    <a:schemeClr val="dk1"/>
                  </a:solidFill>
                  <a:latin typeface="Arial"/>
                  <a:ea typeface="Arial"/>
                  <a:cs typeface="Arial"/>
                  <a:sym typeface="Arial"/>
                </a:rPr>
                <a:t>PTSP Liceos Técnicos </a:t>
              </a:r>
              <a:endParaRPr b="0" i="0" sz="1100" u="none" cap="none" strike="noStrike">
                <a:solidFill>
                  <a:schemeClr val="dk1"/>
                </a:solidFill>
                <a:latin typeface="Arial"/>
                <a:ea typeface="Arial"/>
                <a:cs typeface="Arial"/>
                <a:sym typeface="Arial"/>
              </a:endParaRPr>
            </a:p>
            <a:p>
              <a:pPr indent="-69850" lvl="1" marL="57150" marR="0" rtl="0" algn="l">
                <a:lnSpc>
                  <a:spcPct val="90000"/>
                </a:lnSpc>
                <a:spcBef>
                  <a:spcPts val="165"/>
                </a:spcBef>
                <a:spcAft>
                  <a:spcPts val="0"/>
                </a:spcAft>
                <a:buClr>
                  <a:srgbClr val="000000"/>
                </a:buClr>
                <a:buSzPts val="1100"/>
                <a:buFont typeface="Arial"/>
                <a:buChar char="•"/>
              </a:pPr>
              <a:r>
                <a:rPr b="0" i="0" lang="es-CL" sz="1100" u="none" cap="none" strike="noStrike">
                  <a:solidFill>
                    <a:schemeClr val="dk1"/>
                  </a:solidFill>
                  <a:latin typeface="Arial"/>
                  <a:ea typeface="Arial"/>
                  <a:cs typeface="Arial"/>
                  <a:sym typeface="Arial"/>
                </a:rPr>
                <a:t>Sistema Almacenamiento On-Grid</a:t>
              </a:r>
              <a:endParaRPr b="0" i="0" sz="1100" u="none" cap="none" strike="noStrike">
                <a:solidFill>
                  <a:schemeClr val="dk1"/>
                </a:solidFill>
                <a:latin typeface="Arial"/>
                <a:ea typeface="Arial"/>
                <a:cs typeface="Arial"/>
                <a:sym typeface="Arial"/>
              </a:endParaRPr>
            </a:p>
            <a:p>
              <a:pPr indent="-69850" lvl="1" marL="57150" marR="0" rtl="0" algn="l">
                <a:lnSpc>
                  <a:spcPct val="90000"/>
                </a:lnSpc>
                <a:spcBef>
                  <a:spcPts val="165"/>
                </a:spcBef>
                <a:spcAft>
                  <a:spcPts val="0"/>
                </a:spcAft>
                <a:buClr>
                  <a:srgbClr val="000000"/>
                </a:buClr>
                <a:buSzPts val="1100"/>
                <a:buFont typeface="Arial"/>
                <a:buChar char="•"/>
              </a:pPr>
              <a:r>
                <a:rPr b="0" i="0" lang="es-CL" sz="1100" u="none" cap="none" strike="noStrike">
                  <a:solidFill>
                    <a:schemeClr val="dk1"/>
                  </a:solidFill>
                  <a:latin typeface="Arial"/>
                  <a:ea typeface="Arial"/>
                  <a:cs typeface="Arial"/>
                  <a:sym typeface="Arial"/>
                </a:rPr>
                <a:t>Sistema de monitoreo PTSP</a:t>
              </a:r>
              <a:endParaRPr b="0" i="0" sz="1100" u="none" cap="none" strike="noStrike">
                <a:solidFill>
                  <a:schemeClr val="dk1"/>
                </a:solidFill>
                <a:latin typeface="Arial"/>
                <a:ea typeface="Arial"/>
                <a:cs typeface="Arial"/>
                <a:sym typeface="Arial"/>
              </a:endParaRPr>
            </a:p>
          </p:txBody>
        </p:sp>
        <p:sp>
          <p:nvSpPr>
            <p:cNvPr id="244" name="Google Shape;244;p6"/>
            <p:cNvSpPr/>
            <p:nvPr/>
          </p:nvSpPr>
          <p:spPr>
            <a:xfrm>
              <a:off x="2870924"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6"/>
            <p:cNvSpPr txBox="1"/>
            <p:nvPr/>
          </p:nvSpPr>
          <p:spPr>
            <a:xfrm>
              <a:off x="3030463"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2019</a:t>
              </a:r>
              <a:endParaRPr b="0" i="0" sz="2000" u="none" cap="none" strike="noStrike">
                <a:solidFill>
                  <a:schemeClr val="dk1"/>
                </a:solidFill>
                <a:latin typeface="Arial"/>
                <a:ea typeface="Arial"/>
                <a:cs typeface="Arial"/>
                <a:sym typeface="Arial"/>
              </a:endParaRPr>
            </a:p>
          </p:txBody>
        </p:sp>
        <p:sp>
          <p:nvSpPr>
            <p:cNvPr id="246" name="Google Shape;246;p6"/>
            <p:cNvSpPr/>
            <p:nvPr/>
          </p:nvSpPr>
          <p:spPr>
            <a:xfrm>
              <a:off x="6452678" y="2466884"/>
              <a:ext cx="2178801" cy="3044494"/>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6"/>
            <p:cNvSpPr txBox="1"/>
            <p:nvPr/>
          </p:nvSpPr>
          <p:spPr>
            <a:xfrm>
              <a:off x="6997379" y="2923558"/>
              <a:ext cx="1062166" cy="2131146"/>
            </a:xfrm>
            <a:prstGeom prst="rect">
              <a:avLst/>
            </a:prstGeom>
            <a:noFill/>
            <a:ln>
              <a:noFill/>
            </a:ln>
          </p:spPr>
          <p:txBody>
            <a:bodyPr anchorCtr="0" anchor="ctr" bIns="6350" lIns="25400" spcFirstLastPara="1" rIns="12700" wrap="square" tIns="6350">
              <a:noAutofit/>
            </a:bodyPr>
            <a:lstStyle/>
            <a:p>
              <a:pPr indent="-63500" lvl="1" marL="57150" marR="0" rtl="0" algn="l">
                <a:lnSpc>
                  <a:spcPct val="90000"/>
                </a:lnSpc>
                <a:spcBef>
                  <a:spcPts val="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PTSP Liceos Técnicos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Sistema Almacenamiento On-Grid</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Sistema de monitoreo PTSP</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PTSP Jardines Infantiles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Programa Casa Solar 1.0</a:t>
              </a:r>
              <a:endParaRPr b="0" i="0" sz="1000" u="none" cap="none" strike="noStrike">
                <a:solidFill>
                  <a:schemeClr val="dk1"/>
                </a:solidFill>
                <a:latin typeface="Arial"/>
                <a:ea typeface="Arial"/>
                <a:cs typeface="Arial"/>
                <a:sym typeface="Arial"/>
              </a:endParaRPr>
            </a:p>
          </p:txBody>
        </p:sp>
        <p:sp>
          <p:nvSpPr>
            <p:cNvPr id="248" name="Google Shape;248;p6"/>
            <p:cNvSpPr/>
            <p:nvPr/>
          </p:nvSpPr>
          <p:spPr>
            <a:xfrm>
              <a:off x="5907978"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6"/>
            <p:cNvSpPr txBox="1"/>
            <p:nvPr/>
          </p:nvSpPr>
          <p:spPr>
            <a:xfrm>
              <a:off x="6067517"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2020</a:t>
              </a:r>
              <a:endParaRPr b="0" i="0" sz="2000" u="none" cap="none" strike="noStrike">
                <a:solidFill>
                  <a:schemeClr val="dk1"/>
                </a:solidFill>
                <a:latin typeface="Arial"/>
                <a:ea typeface="Arial"/>
                <a:cs typeface="Arial"/>
                <a:sym typeface="Arial"/>
              </a:endParaRPr>
            </a:p>
          </p:txBody>
        </p:sp>
        <p:sp>
          <p:nvSpPr>
            <p:cNvPr id="250" name="Google Shape;250;p6"/>
            <p:cNvSpPr/>
            <p:nvPr/>
          </p:nvSpPr>
          <p:spPr>
            <a:xfrm>
              <a:off x="9312356" y="3036857"/>
              <a:ext cx="2178801" cy="1904547"/>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
            <p:cNvSpPr txBox="1"/>
            <p:nvPr/>
          </p:nvSpPr>
          <p:spPr>
            <a:xfrm>
              <a:off x="9857056" y="3322539"/>
              <a:ext cx="1062166" cy="1333183"/>
            </a:xfrm>
            <a:prstGeom prst="rect">
              <a:avLst/>
            </a:prstGeom>
            <a:noFill/>
            <a:ln>
              <a:noFill/>
            </a:ln>
          </p:spPr>
          <p:txBody>
            <a:bodyPr anchorCtr="0" anchor="ctr" bIns="6350" lIns="25400" spcFirstLastPara="1" rIns="12700" wrap="square" tIns="6350">
              <a:noAutofit/>
            </a:bodyPr>
            <a:lstStyle/>
            <a:p>
              <a:pPr indent="-12700" lvl="1" marL="57150" marR="0" rtl="0" algn="l">
                <a:lnSpc>
                  <a:spcPct val="9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a:p>
              <a:pPr indent="-63500" lvl="1" marL="57150" marR="0" rtl="0" algn="l">
                <a:lnSpc>
                  <a:spcPct val="90000"/>
                </a:lnSpc>
                <a:spcBef>
                  <a:spcPts val="105"/>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PTSP Jardines Infantiles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Programa Casa Solar 1.0 y 2.0</a:t>
              </a:r>
              <a:endParaRPr b="0" i="0" sz="1000" u="none" cap="none" strike="noStrike">
                <a:solidFill>
                  <a:schemeClr val="dk1"/>
                </a:solidFill>
                <a:latin typeface="Arial"/>
                <a:ea typeface="Arial"/>
                <a:cs typeface="Arial"/>
                <a:sym typeface="Arial"/>
              </a:endParaRPr>
            </a:p>
          </p:txBody>
        </p:sp>
        <p:sp>
          <p:nvSpPr>
            <p:cNvPr id="252" name="Google Shape;252;p6"/>
            <p:cNvSpPr/>
            <p:nvPr/>
          </p:nvSpPr>
          <p:spPr>
            <a:xfrm>
              <a:off x="8767655"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6"/>
            <p:cNvSpPr txBox="1"/>
            <p:nvPr/>
          </p:nvSpPr>
          <p:spPr>
            <a:xfrm>
              <a:off x="8927194"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2021</a:t>
              </a:r>
              <a:endParaRPr b="0" i="0" sz="2000" u="none" cap="none" strike="noStrike">
                <a:solidFill>
                  <a:schemeClr val="dk1"/>
                </a:solidFill>
                <a:latin typeface="Arial"/>
                <a:ea typeface="Arial"/>
                <a:cs typeface="Arial"/>
                <a:sym typeface="Arial"/>
              </a:endParaRPr>
            </a:p>
          </p:txBody>
        </p:sp>
        <p:sp>
          <p:nvSpPr>
            <p:cNvPr id="254" name="Google Shape;254;p6"/>
            <p:cNvSpPr/>
            <p:nvPr/>
          </p:nvSpPr>
          <p:spPr>
            <a:xfrm>
              <a:off x="12172033" y="2426698"/>
              <a:ext cx="2178801" cy="3124866"/>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6"/>
            <p:cNvSpPr txBox="1"/>
            <p:nvPr/>
          </p:nvSpPr>
          <p:spPr>
            <a:xfrm>
              <a:off x="12716734" y="2895428"/>
              <a:ext cx="1062166" cy="2187406"/>
            </a:xfrm>
            <a:prstGeom prst="rect">
              <a:avLst/>
            </a:prstGeom>
            <a:noFill/>
            <a:ln>
              <a:noFill/>
            </a:ln>
          </p:spPr>
          <p:txBody>
            <a:bodyPr anchorCtr="0" anchor="ctr" bIns="6350" lIns="25400" spcFirstLastPara="1" rIns="12700" wrap="square" tIns="6350">
              <a:noAutofit/>
            </a:bodyPr>
            <a:lstStyle/>
            <a:p>
              <a:pPr indent="0" lvl="0" marL="0" marR="0" rtl="0" algn="l">
                <a:lnSpc>
                  <a:spcPct val="9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3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PTSP Jardines Infantiles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Normalización Eléctrica</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Oficina Técnica</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Programa Casa Solar 1.0 y 2.0</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Isla Huapi</a:t>
              </a:r>
              <a:endParaRPr b="0" i="0" sz="1000" u="none" cap="none" strike="noStrike">
                <a:solidFill>
                  <a:schemeClr val="dk1"/>
                </a:solidFill>
                <a:latin typeface="Arial"/>
                <a:ea typeface="Arial"/>
                <a:cs typeface="Arial"/>
                <a:sym typeface="Arial"/>
              </a:endParaRPr>
            </a:p>
          </p:txBody>
        </p:sp>
        <p:sp>
          <p:nvSpPr>
            <p:cNvPr id="256" name="Google Shape;256;p6"/>
            <p:cNvSpPr/>
            <p:nvPr/>
          </p:nvSpPr>
          <p:spPr>
            <a:xfrm>
              <a:off x="11627333"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6"/>
            <p:cNvSpPr txBox="1"/>
            <p:nvPr/>
          </p:nvSpPr>
          <p:spPr>
            <a:xfrm>
              <a:off x="11786872"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2022</a:t>
              </a:r>
              <a:endParaRPr b="0" i="0" sz="2000" u="none" cap="none" strike="noStrike">
                <a:solidFill>
                  <a:schemeClr val="dk1"/>
                </a:solidFill>
                <a:latin typeface="Arial"/>
                <a:ea typeface="Arial"/>
                <a:cs typeface="Arial"/>
                <a:sym typeface="Arial"/>
              </a:endParaRPr>
            </a:p>
          </p:txBody>
        </p:sp>
        <p:sp>
          <p:nvSpPr>
            <p:cNvPr id="258" name="Google Shape;258;p6"/>
            <p:cNvSpPr/>
            <p:nvPr/>
          </p:nvSpPr>
          <p:spPr>
            <a:xfrm>
              <a:off x="15031711" y="2712466"/>
              <a:ext cx="2178801" cy="2553330"/>
            </a:xfrm>
            <a:prstGeom prst="rightArrow">
              <a:avLst>
                <a:gd fmla="val 70000" name="adj1"/>
                <a:gd fmla="val 50000" name="adj2"/>
              </a:avLst>
            </a:prstGeom>
            <a:solidFill>
              <a:srgbClr val="CFD7E7">
                <a:alpha val="89803"/>
              </a:srgbClr>
            </a:solidFill>
            <a:ln cap="flat" cmpd="sng" w="25400">
              <a:solidFill>
                <a:srgbClr val="CFD7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
            <p:cNvSpPr txBox="1"/>
            <p:nvPr/>
          </p:nvSpPr>
          <p:spPr>
            <a:xfrm>
              <a:off x="15576411" y="3095466"/>
              <a:ext cx="1062166" cy="1787331"/>
            </a:xfrm>
            <a:prstGeom prst="rect">
              <a:avLst/>
            </a:prstGeom>
            <a:noFill/>
            <a:ln>
              <a:noFill/>
            </a:ln>
          </p:spPr>
          <p:txBody>
            <a:bodyPr anchorCtr="0" anchor="ctr" bIns="6350" lIns="25400" spcFirstLastPara="1" rIns="12700" wrap="square" tIns="6350">
              <a:noAutofit/>
            </a:bodyPr>
            <a:lstStyle/>
            <a:p>
              <a:pPr indent="-12700" lvl="1" marL="57150" marR="0" rtl="0" algn="l">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63500" lvl="1" marL="57150" marR="0" rtl="0" algn="l">
                <a:lnSpc>
                  <a:spcPct val="90000"/>
                </a:lnSpc>
                <a:spcBef>
                  <a:spcPts val="105"/>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FAE</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Escuelas Rurales</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Normalización Eléctrica</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Oficina Técnica</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Programa Casa Solar 1.0 y 2.0</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Casa Solar Social </a:t>
              </a:r>
              <a:endParaRPr b="0" i="0" sz="1000" u="none" cap="none" strike="noStrike">
                <a:solidFill>
                  <a:schemeClr val="dk1"/>
                </a:solidFill>
                <a:latin typeface="Arial"/>
                <a:ea typeface="Arial"/>
                <a:cs typeface="Arial"/>
                <a:sym typeface="Arial"/>
              </a:endParaRPr>
            </a:p>
            <a:p>
              <a:pPr indent="-63500" lvl="1" marL="57150" marR="0" rtl="0" algn="l">
                <a:lnSpc>
                  <a:spcPct val="90000"/>
                </a:lnSpc>
                <a:spcBef>
                  <a:spcPts val="150"/>
                </a:spcBef>
                <a:spcAft>
                  <a:spcPts val="0"/>
                </a:spcAft>
                <a:buClr>
                  <a:srgbClr val="000000"/>
                </a:buClr>
                <a:buSzPts val="1000"/>
                <a:buFont typeface="Arial"/>
                <a:buChar char="•"/>
              </a:pPr>
              <a:r>
                <a:rPr b="0" i="0" lang="es-CL" sz="1000" u="none" cap="none" strike="noStrike">
                  <a:solidFill>
                    <a:schemeClr val="dk1"/>
                  </a:solidFill>
                  <a:latin typeface="Arial"/>
                  <a:ea typeface="Arial"/>
                  <a:cs typeface="Arial"/>
                  <a:sym typeface="Arial"/>
                </a:rPr>
                <a:t>Casa Solar O’Higgins y Antofagasta</a:t>
              </a:r>
              <a:endParaRPr b="0" i="0" sz="1000" u="none" cap="none" strike="noStrike">
                <a:solidFill>
                  <a:schemeClr val="dk1"/>
                </a:solidFill>
                <a:latin typeface="Arial"/>
                <a:ea typeface="Arial"/>
                <a:cs typeface="Arial"/>
                <a:sym typeface="Arial"/>
              </a:endParaRPr>
            </a:p>
          </p:txBody>
        </p:sp>
        <p:sp>
          <p:nvSpPr>
            <p:cNvPr id="260" name="Google Shape;260;p6"/>
            <p:cNvSpPr/>
            <p:nvPr/>
          </p:nvSpPr>
          <p:spPr>
            <a:xfrm>
              <a:off x="14487010" y="3444431"/>
              <a:ext cx="1089400" cy="10894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6"/>
            <p:cNvSpPr txBox="1"/>
            <p:nvPr/>
          </p:nvSpPr>
          <p:spPr>
            <a:xfrm>
              <a:off x="14646549" y="3603970"/>
              <a:ext cx="770322" cy="770322"/>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s-CL" sz="2000" u="none" cap="none" strike="noStrike">
                  <a:solidFill>
                    <a:schemeClr val="dk1"/>
                  </a:solidFill>
                  <a:latin typeface="Arial"/>
                  <a:ea typeface="Arial"/>
                  <a:cs typeface="Arial"/>
                  <a:sym typeface="Arial"/>
                </a:rPr>
                <a:t>2023</a:t>
              </a:r>
              <a:endParaRPr b="0" i="0" sz="2000" u="none" cap="none" strike="noStrike">
                <a:solidFill>
                  <a:schemeClr val="dk1"/>
                </a:solidFill>
                <a:latin typeface="Arial"/>
                <a:ea typeface="Arial"/>
                <a:cs typeface="Arial"/>
                <a:sym typeface="Arial"/>
              </a:endParaRPr>
            </a:p>
          </p:txBody>
        </p:sp>
      </p:grpSp>
      <p:sp>
        <p:nvSpPr>
          <p:cNvPr id="262" name="Google Shape;262;p6"/>
          <p:cNvSpPr/>
          <p:nvPr/>
        </p:nvSpPr>
        <p:spPr>
          <a:xfrm>
            <a:off x="3238500" y="2552700"/>
            <a:ext cx="819150" cy="43815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3" name="Google Shape;263;p6"/>
          <p:cNvSpPr/>
          <p:nvPr/>
        </p:nvSpPr>
        <p:spPr>
          <a:xfrm>
            <a:off x="3238500" y="6143625"/>
            <a:ext cx="819150" cy="43815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64" name="Google Shape;264;p6"/>
          <p:cNvCxnSpPr/>
          <p:nvPr/>
        </p:nvCxnSpPr>
        <p:spPr>
          <a:xfrm rot="5400000">
            <a:off x="1452651" y="4557724"/>
            <a:ext cx="3571800" cy="12600"/>
          </a:xfrm>
          <a:prstGeom prst="bentConnector3">
            <a:avLst>
              <a:gd fmla="val 52935" name="adj1"/>
            </a:avLst>
          </a:prstGeom>
          <a:noFill/>
          <a:ln cap="flat" cmpd="sng" w="9525">
            <a:solidFill>
              <a:srgbClr val="4A7DBA"/>
            </a:solidFill>
            <a:prstDash val="solid"/>
            <a:round/>
            <a:headEnd len="sm" w="sm" type="none"/>
            <a:tailEnd len="sm" w="sm" type="none"/>
          </a:ln>
        </p:spPr>
      </p:cxnSp>
      <p:pic>
        <p:nvPicPr>
          <p:cNvPr id="265" name="Google Shape;265;p6"/>
          <p:cNvPicPr preferRelativeResize="0"/>
          <p:nvPr/>
        </p:nvPicPr>
        <p:blipFill rotWithShape="1">
          <a:blip r:embed="rId4">
            <a:alphaModFix/>
          </a:blip>
          <a:srcRect b="0" l="0" r="0" t="0"/>
          <a:stretch/>
        </p:blipFill>
        <p:spPr>
          <a:xfrm>
            <a:off x="4057650" y="2548420"/>
            <a:ext cx="2376885" cy="8848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14"/>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271" name="Google Shape;271;p14"/>
          <p:cNvSpPr txBox="1"/>
          <p:nvPr/>
        </p:nvSpPr>
        <p:spPr>
          <a:xfrm>
            <a:off x="2398074" y="246090"/>
            <a:ext cx="12800444" cy="1059241"/>
          </a:xfrm>
          <a:prstGeom prst="rect">
            <a:avLst/>
          </a:prstGeom>
          <a:noFill/>
          <a:ln>
            <a:noFill/>
          </a:ln>
        </p:spPr>
        <p:txBody>
          <a:bodyPr anchorCtr="0" anchor="t" bIns="0" lIns="0" spcFirstLastPara="1" rIns="0" wrap="square" tIns="21625">
            <a:spAutoFit/>
          </a:bodyPr>
          <a:lstStyle/>
          <a:p>
            <a:pPr indent="0" lvl="0" marL="0" marR="0" rtl="0" algn="l">
              <a:lnSpc>
                <a:spcPct val="100000"/>
              </a:lnSpc>
              <a:spcBef>
                <a:spcPts val="0"/>
              </a:spcBef>
              <a:spcAft>
                <a:spcPts val="0"/>
              </a:spcAft>
              <a:buNone/>
            </a:pPr>
            <a:r>
              <a:t/>
            </a:r>
            <a:endParaRPr b="0" i="0" sz="2000" u="none" cap="none" strike="noStrike">
              <a:solidFill>
                <a:schemeClr val="dk1"/>
              </a:solidFill>
              <a:latin typeface="Verdana"/>
              <a:ea typeface="Verdana"/>
              <a:cs typeface="Verdana"/>
              <a:sym typeface="Verdana"/>
            </a:endParaRPr>
          </a:p>
          <a:p>
            <a:pPr indent="-5949319" lvl="0" marL="6239071" marR="7526" rtl="0" algn="l">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PROYECTO 73 JARDINES VTF </a:t>
            </a:r>
            <a:endParaRPr b="0" i="0" sz="2222" u="none" cap="none" strike="noStrike">
              <a:solidFill>
                <a:schemeClr val="dk1"/>
              </a:solidFill>
              <a:latin typeface="Arial"/>
              <a:ea typeface="Arial"/>
              <a:cs typeface="Arial"/>
              <a:sym typeface="Arial"/>
            </a:endParaRPr>
          </a:p>
          <a:p>
            <a:pPr indent="0" lvl="0" marL="0" marR="0" rtl="0" algn="l">
              <a:lnSpc>
                <a:spcPct val="100000"/>
              </a:lnSpc>
              <a:spcBef>
                <a:spcPts val="22"/>
              </a:spcBef>
              <a:spcAft>
                <a:spcPts val="0"/>
              </a:spcAft>
              <a:buNone/>
            </a:pPr>
            <a:r>
              <a:t/>
            </a:r>
            <a:endParaRPr b="0" i="0" sz="2519" u="none" cap="none" strike="noStrike">
              <a:solidFill>
                <a:schemeClr val="dk1"/>
              </a:solidFill>
              <a:latin typeface="Arial"/>
              <a:ea typeface="Arial"/>
              <a:cs typeface="Arial"/>
              <a:sym typeface="Arial"/>
            </a:endParaRPr>
          </a:p>
        </p:txBody>
      </p:sp>
      <p:sp>
        <p:nvSpPr>
          <p:cNvPr id="272" name="Google Shape;272;p14"/>
          <p:cNvSpPr txBox="1"/>
          <p:nvPr/>
        </p:nvSpPr>
        <p:spPr>
          <a:xfrm>
            <a:off x="2945249" y="1657165"/>
            <a:ext cx="2901756"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Objetivo de la iniciativa</a:t>
            </a:r>
            <a:endParaRPr b="0" i="0" sz="2074" u="none" cap="none" strike="noStrike">
              <a:solidFill>
                <a:srgbClr val="000000"/>
              </a:solidFill>
              <a:latin typeface="Arial"/>
              <a:ea typeface="Arial"/>
              <a:cs typeface="Arial"/>
              <a:sym typeface="Arial"/>
            </a:endParaRPr>
          </a:p>
        </p:txBody>
      </p:sp>
      <p:sp>
        <p:nvSpPr>
          <p:cNvPr id="273" name="Google Shape;273;p14"/>
          <p:cNvSpPr/>
          <p:nvPr/>
        </p:nvSpPr>
        <p:spPr>
          <a:xfrm>
            <a:off x="3300357" y="2461983"/>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74" name="Google Shape;274;p14"/>
          <p:cNvSpPr txBox="1"/>
          <p:nvPr/>
        </p:nvSpPr>
        <p:spPr>
          <a:xfrm>
            <a:off x="4286763" y="2302395"/>
            <a:ext cx="9772012" cy="7307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Instalación de sistemas fotovoltaicos de 3 [kWp] en 73 Jardines Infantiles a lo largo de todo el país.</a:t>
            </a:r>
            <a:endParaRPr b="0" i="0" sz="2074" u="none" cap="none" strike="noStrike">
              <a:solidFill>
                <a:srgbClr val="000000"/>
              </a:solidFill>
              <a:latin typeface="Arial"/>
              <a:ea typeface="Arial"/>
              <a:cs typeface="Arial"/>
              <a:sym typeface="Arial"/>
            </a:endParaRPr>
          </a:p>
        </p:txBody>
      </p:sp>
      <p:sp>
        <p:nvSpPr>
          <p:cNvPr id="275" name="Google Shape;275;p14"/>
          <p:cNvSpPr txBox="1"/>
          <p:nvPr/>
        </p:nvSpPr>
        <p:spPr>
          <a:xfrm>
            <a:off x="2945250" y="3266799"/>
            <a:ext cx="2045753"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Público objetivo</a:t>
            </a:r>
            <a:endParaRPr b="0" i="0" sz="2074" u="none" cap="none" strike="noStrike">
              <a:solidFill>
                <a:srgbClr val="000000"/>
              </a:solidFill>
              <a:latin typeface="Arial"/>
              <a:ea typeface="Arial"/>
              <a:cs typeface="Arial"/>
              <a:sym typeface="Arial"/>
            </a:endParaRPr>
          </a:p>
        </p:txBody>
      </p:sp>
      <p:sp>
        <p:nvSpPr>
          <p:cNvPr id="276" name="Google Shape;276;p14"/>
          <p:cNvSpPr/>
          <p:nvPr/>
        </p:nvSpPr>
        <p:spPr>
          <a:xfrm>
            <a:off x="3451606" y="391202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77" name="Google Shape;277;p14"/>
          <p:cNvSpPr txBox="1"/>
          <p:nvPr/>
        </p:nvSpPr>
        <p:spPr>
          <a:xfrm>
            <a:off x="4286763" y="3912029"/>
            <a:ext cx="9772012" cy="1049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Jardines Infantiles administrados por 12 Servicio Locales de Educación.</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Comunidad educativa</a:t>
            </a:r>
            <a:endParaRPr b="0" i="0" sz="2074" u="none" cap="none" strike="noStrike">
              <a:solidFill>
                <a:srgbClr val="000000"/>
              </a:solidFill>
              <a:latin typeface="Arial"/>
              <a:ea typeface="Arial"/>
              <a:cs typeface="Arial"/>
              <a:sym typeface="Arial"/>
            </a:endParaRPr>
          </a:p>
        </p:txBody>
      </p:sp>
      <p:pic>
        <p:nvPicPr>
          <p:cNvPr id="278" name="Google Shape;278;p14"/>
          <p:cNvPicPr preferRelativeResize="0"/>
          <p:nvPr/>
        </p:nvPicPr>
        <p:blipFill rotWithShape="1">
          <a:blip r:embed="rId4">
            <a:alphaModFix/>
          </a:blip>
          <a:srcRect b="0" l="0" r="0" t="0"/>
          <a:stretch/>
        </p:blipFill>
        <p:spPr>
          <a:xfrm>
            <a:off x="3181987" y="5266210"/>
            <a:ext cx="5905295" cy="3593120"/>
          </a:xfrm>
          <a:prstGeom prst="rect">
            <a:avLst/>
          </a:prstGeom>
          <a:noFill/>
          <a:ln>
            <a:noFill/>
          </a:ln>
        </p:spPr>
      </p:pic>
      <p:pic>
        <p:nvPicPr>
          <p:cNvPr id="279" name="Google Shape;279;p14"/>
          <p:cNvPicPr preferRelativeResize="0"/>
          <p:nvPr/>
        </p:nvPicPr>
        <p:blipFill rotWithShape="1">
          <a:blip r:embed="rId5">
            <a:alphaModFix/>
          </a:blip>
          <a:srcRect b="0" l="0" r="0" t="0"/>
          <a:stretch/>
        </p:blipFill>
        <p:spPr>
          <a:xfrm>
            <a:off x="9950826" y="5266210"/>
            <a:ext cx="3888330" cy="3593120"/>
          </a:xfrm>
          <a:prstGeom prst="rect">
            <a:avLst/>
          </a:prstGeom>
          <a:noFill/>
          <a:ln>
            <a:noFill/>
          </a:ln>
        </p:spPr>
      </p:pic>
      <p:sp>
        <p:nvSpPr>
          <p:cNvPr id="280" name="Google Shape;280;p14"/>
          <p:cNvSpPr/>
          <p:nvPr/>
        </p:nvSpPr>
        <p:spPr>
          <a:xfrm>
            <a:off x="3451606" y="455038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81" name="Google Shape;281;p14"/>
          <p:cNvSpPr/>
          <p:nvPr/>
        </p:nvSpPr>
        <p:spPr>
          <a:xfrm>
            <a:off x="2801810" y="1467901"/>
            <a:ext cx="3131437" cy="80481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
        <p:nvSpPr>
          <p:cNvPr id="282" name="Google Shape;282;p14"/>
          <p:cNvSpPr/>
          <p:nvPr/>
        </p:nvSpPr>
        <p:spPr>
          <a:xfrm>
            <a:off x="2721045" y="3060511"/>
            <a:ext cx="2486366" cy="80481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15"/>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288" name="Google Shape;288;p15"/>
          <p:cNvSpPr txBox="1"/>
          <p:nvPr/>
        </p:nvSpPr>
        <p:spPr>
          <a:xfrm>
            <a:off x="2398074" y="246090"/>
            <a:ext cx="12800444" cy="1059241"/>
          </a:xfrm>
          <a:prstGeom prst="rect">
            <a:avLst/>
          </a:prstGeom>
          <a:noFill/>
          <a:ln>
            <a:noFill/>
          </a:ln>
        </p:spPr>
        <p:txBody>
          <a:bodyPr anchorCtr="0" anchor="t" bIns="0" lIns="0" spcFirstLastPara="1" rIns="0" wrap="square" tIns="21625">
            <a:spAutoFit/>
          </a:bodyPr>
          <a:lstStyle/>
          <a:p>
            <a:pPr indent="0" lvl="0" marL="0" marR="0" rtl="0" algn="l">
              <a:lnSpc>
                <a:spcPct val="100000"/>
              </a:lnSpc>
              <a:spcBef>
                <a:spcPts val="0"/>
              </a:spcBef>
              <a:spcAft>
                <a:spcPts val="0"/>
              </a:spcAft>
              <a:buNone/>
            </a:pPr>
            <a:r>
              <a:t/>
            </a:r>
            <a:endParaRPr b="0" i="0" sz="2000" u="none" cap="none" strike="noStrike">
              <a:solidFill>
                <a:schemeClr val="dk1"/>
              </a:solidFill>
              <a:latin typeface="Verdana"/>
              <a:ea typeface="Verdana"/>
              <a:cs typeface="Verdana"/>
              <a:sym typeface="Verdana"/>
            </a:endParaRPr>
          </a:p>
          <a:p>
            <a:pPr indent="-5949319" lvl="0" marL="6239071" marR="7526" rtl="0" algn="l">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PROYECTO 73 JARDINES VTF </a:t>
            </a:r>
            <a:endParaRPr b="0" i="0" sz="2222" u="none" cap="none" strike="noStrike">
              <a:solidFill>
                <a:schemeClr val="dk1"/>
              </a:solidFill>
              <a:latin typeface="Arial"/>
              <a:ea typeface="Arial"/>
              <a:cs typeface="Arial"/>
              <a:sym typeface="Arial"/>
            </a:endParaRPr>
          </a:p>
          <a:p>
            <a:pPr indent="0" lvl="0" marL="0" marR="0" rtl="0" algn="l">
              <a:lnSpc>
                <a:spcPct val="100000"/>
              </a:lnSpc>
              <a:spcBef>
                <a:spcPts val="22"/>
              </a:spcBef>
              <a:spcAft>
                <a:spcPts val="0"/>
              </a:spcAft>
              <a:buNone/>
            </a:pPr>
            <a:r>
              <a:t/>
            </a:r>
            <a:endParaRPr b="0" i="0" sz="2519" u="none" cap="none" strike="noStrike">
              <a:solidFill>
                <a:schemeClr val="dk1"/>
              </a:solidFill>
              <a:latin typeface="Arial"/>
              <a:ea typeface="Arial"/>
              <a:cs typeface="Arial"/>
              <a:sym typeface="Arial"/>
            </a:endParaRPr>
          </a:p>
        </p:txBody>
      </p:sp>
      <p:sp>
        <p:nvSpPr>
          <p:cNvPr id="289" name="Google Shape;289;p15"/>
          <p:cNvSpPr txBox="1"/>
          <p:nvPr/>
        </p:nvSpPr>
        <p:spPr>
          <a:xfrm>
            <a:off x="2945250" y="1657165"/>
            <a:ext cx="3919663"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Datos relevantes de la iniciativa</a:t>
            </a:r>
            <a:endParaRPr b="0" i="0" sz="2074" u="none" cap="none" strike="noStrike">
              <a:solidFill>
                <a:srgbClr val="000000"/>
              </a:solidFill>
              <a:latin typeface="Arial"/>
              <a:ea typeface="Arial"/>
              <a:cs typeface="Arial"/>
              <a:sym typeface="Arial"/>
            </a:endParaRPr>
          </a:p>
        </p:txBody>
      </p:sp>
      <p:sp>
        <p:nvSpPr>
          <p:cNvPr id="290" name="Google Shape;290;p15"/>
          <p:cNvSpPr txBox="1"/>
          <p:nvPr/>
        </p:nvSpPr>
        <p:spPr>
          <a:xfrm>
            <a:off x="2595356" y="2461982"/>
            <a:ext cx="8214852" cy="4642168"/>
          </a:xfrm>
          <a:prstGeom prst="rect">
            <a:avLst/>
          </a:prstGeom>
          <a:noFill/>
          <a:ln>
            <a:noFill/>
          </a:ln>
        </p:spPr>
        <p:txBody>
          <a:bodyPr anchorCtr="0" anchor="t" bIns="45700" lIns="91425" spcFirstLastPara="1" rIns="91425" wrap="square" tIns="45700">
            <a:spAutoFit/>
          </a:bodyPr>
          <a:lstStyle/>
          <a:p>
            <a:pPr indent="-131699" lvl="0" marL="1354684" marR="0" rtl="0" algn="l">
              <a:lnSpc>
                <a:spcPct val="100000"/>
              </a:lnSpc>
              <a:spcBef>
                <a:spcPts val="0"/>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Tipo iniciativa: Implementación.</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Tipo apoyo: Financiamiento disponible.</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Cobertura: Nacional</a:t>
            </a:r>
            <a:endParaRPr/>
          </a:p>
          <a:p>
            <a:pPr indent="0" lvl="0" marL="1354684" marR="0" rtl="0" algn="l">
              <a:lnSpc>
                <a:spcPct val="100000"/>
              </a:lnSpc>
              <a:spcBef>
                <a:spcPts val="889"/>
              </a:spcBef>
              <a:spcAft>
                <a:spcPts val="0"/>
              </a:spcAft>
              <a:buClr>
                <a:srgbClr val="000000"/>
              </a:buClr>
              <a:buSzPts val="2074"/>
              <a:buFont typeface="Arial"/>
              <a:buNone/>
            </a:pPr>
            <a:r>
              <a:t/>
            </a:r>
            <a:endParaRPr b="0" i="0" sz="2074" u="none" cap="none" strike="noStrike">
              <a:solidFill>
                <a:srgbClr val="000000"/>
              </a:solidFill>
              <a:latin typeface="Arial"/>
              <a:ea typeface="Arial"/>
              <a:cs typeface="Arial"/>
              <a:sym typeface="Arial"/>
            </a:endParaRPr>
          </a:p>
          <a:p>
            <a:pPr indent="-131699" lvl="0" marL="1354684" marR="0" rtl="0" algn="l">
              <a:lnSpc>
                <a:spcPct val="100000"/>
              </a:lnSpc>
              <a:spcBef>
                <a:spcPts val="889"/>
              </a:spcBef>
              <a:spcAft>
                <a:spcPts val="0"/>
              </a:spcAft>
              <a:buClr>
                <a:srgbClr val="000000"/>
              </a:buClr>
              <a:buSzPts val="2074"/>
              <a:buFont typeface="Arial"/>
              <a:buAutoNum type="arabicPeriod"/>
            </a:pPr>
            <a:r>
              <a:rPr b="0" i="0" lang="es-CL" sz="2074" u="none" cap="none" strike="noStrike">
                <a:solidFill>
                  <a:srgbClr val="000000"/>
                </a:solidFill>
                <a:latin typeface="Arial"/>
                <a:ea typeface="Arial"/>
                <a:cs typeface="Arial"/>
                <a:sym typeface="Arial"/>
              </a:rPr>
              <a:t>Información disponible: </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ipacheco@agenciase.org </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Ignacio Pacheco</a:t>
            </a:r>
            <a:endParaRPr/>
          </a:p>
          <a:p>
            <a:pPr indent="0" lvl="0" marL="1354684" marR="0" rtl="0" algn="l">
              <a:lnSpc>
                <a:spcPct val="100000"/>
              </a:lnSpc>
              <a:spcBef>
                <a:spcPts val="889"/>
              </a:spcBef>
              <a:spcAft>
                <a:spcPts val="0"/>
              </a:spcAft>
              <a:buNone/>
            </a:pPr>
            <a:r>
              <a:rPr b="0" i="0" lang="es-CL" sz="2074" u="none" cap="none" strike="noStrike">
                <a:solidFill>
                  <a:srgbClr val="000000"/>
                </a:solidFill>
                <a:latin typeface="Arial"/>
                <a:ea typeface="Arial"/>
                <a:cs typeface="Arial"/>
                <a:sym typeface="Arial"/>
              </a:rPr>
              <a:t>      Dirección Pública de Educación</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p:txBody>
      </p:sp>
      <p:sp>
        <p:nvSpPr>
          <p:cNvPr id="291" name="Google Shape;291;p15"/>
          <p:cNvSpPr/>
          <p:nvPr/>
        </p:nvSpPr>
        <p:spPr>
          <a:xfrm>
            <a:off x="3133760" y="2431070"/>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92" name="Google Shape;292;p15"/>
          <p:cNvSpPr/>
          <p:nvPr/>
        </p:nvSpPr>
        <p:spPr>
          <a:xfrm>
            <a:off x="3133760" y="331198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93" name="Google Shape;293;p15"/>
          <p:cNvSpPr/>
          <p:nvPr/>
        </p:nvSpPr>
        <p:spPr>
          <a:xfrm>
            <a:off x="3133760" y="420786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294" name="Google Shape;294;p15"/>
          <p:cNvSpPr/>
          <p:nvPr/>
        </p:nvSpPr>
        <p:spPr>
          <a:xfrm>
            <a:off x="3133760" y="510374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pic>
        <p:nvPicPr>
          <p:cNvPr id="295" name="Google Shape;295;p15"/>
          <p:cNvPicPr preferRelativeResize="0"/>
          <p:nvPr/>
        </p:nvPicPr>
        <p:blipFill rotWithShape="1">
          <a:blip r:embed="rId4">
            <a:alphaModFix/>
          </a:blip>
          <a:srcRect b="0" l="0" r="0" t="0"/>
          <a:stretch/>
        </p:blipFill>
        <p:spPr>
          <a:xfrm>
            <a:off x="10350329" y="2917042"/>
            <a:ext cx="4848190" cy="5546434"/>
          </a:xfrm>
          <a:prstGeom prst="rect">
            <a:avLst/>
          </a:prstGeom>
          <a:noFill/>
          <a:ln>
            <a:noFill/>
          </a:ln>
        </p:spPr>
      </p:pic>
      <p:sp>
        <p:nvSpPr>
          <p:cNvPr id="296" name="Google Shape;296;p15"/>
          <p:cNvSpPr/>
          <p:nvPr/>
        </p:nvSpPr>
        <p:spPr>
          <a:xfrm>
            <a:off x="2799957" y="1501216"/>
            <a:ext cx="4149713" cy="708339"/>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16"/>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302" name="Google Shape;302;p16"/>
          <p:cNvSpPr txBox="1"/>
          <p:nvPr/>
        </p:nvSpPr>
        <p:spPr>
          <a:xfrm>
            <a:off x="2398074" y="246090"/>
            <a:ext cx="12800444" cy="1059241"/>
          </a:xfrm>
          <a:prstGeom prst="rect">
            <a:avLst/>
          </a:prstGeom>
          <a:noFill/>
          <a:ln>
            <a:noFill/>
          </a:ln>
        </p:spPr>
        <p:txBody>
          <a:bodyPr anchorCtr="0" anchor="t" bIns="0" lIns="0" spcFirstLastPara="1" rIns="0" wrap="square" tIns="21625">
            <a:spAutoFit/>
          </a:bodyPr>
          <a:lstStyle/>
          <a:p>
            <a:pPr indent="0" lvl="0" marL="0" marR="0" rtl="0" algn="l">
              <a:lnSpc>
                <a:spcPct val="100000"/>
              </a:lnSpc>
              <a:spcBef>
                <a:spcPts val="0"/>
              </a:spcBef>
              <a:spcAft>
                <a:spcPts val="0"/>
              </a:spcAft>
              <a:buNone/>
            </a:pPr>
            <a:r>
              <a:t/>
            </a:r>
            <a:endParaRPr b="0" i="0" sz="2000" u="none" cap="none" strike="noStrike">
              <a:solidFill>
                <a:schemeClr val="dk1"/>
              </a:solidFill>
              <a:latin typeface="Verdana"/>
              <a:ea typeface="Verdana"/>
              <a:cs typeface="Verdana"/>
              <a:sym typeface="Verdana"/>
            </a:endParaRPr>
          </a:p>
          <a:p>
            <a:pPr indent="-5949319" lvl="0" marL="6239071" marR="7526" rtl="0" algn="l">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PROYECTO 73 JARDINES VTF </a:t>
            </a:r>
            <a:endParaRPr b="0" i="0" sz="2222" u="none" cap="none" strike="noStrike">
              <a:solidFill>
                <a:schemeClr val="dk1"/>
              </a:solidFill>
              <a:latin typeface="Arial"/>
              <a:ea typeface="Arial"/>
              <a:cs typeface="Arial"/>
              <a:sym typeface="Arial"/>
            </a:endParaRPr>
          </a:p>
          <a:p>
            <a:pPr indent="0" lvl="0" marL="0" marR="0" rtl="0" algn="l">
              <a:lnSpc>
                <a:spcPct val="100000"/>
              </a:lnSpc>
              <a:spcBef>
                <a:spcPts val="22"/>
              </a:spcBef>
              <a:spcAft>
                <a:spcPts val="0"/>
              </a:spcAft>
              <a:buNone/>
            </a:pPr>
            <a:r>
              <a:t/>
            </a:r>
            <a:endParaRPr b="0" i="0" sz="2519" u="none" cap="none" strike="noStrike">
              <a:solidFill>
                <a:schemeClr val="dk1"/>
              </a:solidFill>
              <a:latin typeface="Arial"/>
              <a:ea typeface="Arial"/>
              <a:cs typeface="Arial"/>
              <a:sym typeface="Arial"/>
            </a:endParaRPr>
          </a:p>
        </p:txBody>
      </p:sp>
      <p:sp>
        <p:nvSpPr>
          <p:cNvPr id="303" name="Google Shape;303;p16"/>
          <p:cNvSpPr txBox="1"/>
          <p:nvPr/>
        </p:nvSpPr>
        <p:spPr>
          <a:xfrm>
            <a:off x="2945249" y="1657165"/>
            <a:ext cx="2709396"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Avances y resultados</a:t>
            </a:r>
            <a:endParaRPr b="0" i="0" sz="2074" u="none" cap="none" strike="noStrike">
              <a:solidFill>
                <a:srgbClr val="000000"/>
              </a:solidFill>
              <a:latin typeface="Arial"/>
              <a:ea typeface="Arial"/>
              <a:cs typeface="Arial"/>
              <a:sym typeface="Arial"/>
            </a:endParaRPr>
          </a:p>
        </p:txBody>
      </p:sp>
      <p:sp>
        <p:nvSpPr>
          <p:cNvPr id="304" name="Google Shape;304;p16"/>
          <p:cNvSpPr txBox="1"/>
          <p:nvPr/>
        </p:nvSpPr>
        <p:spPr>
          <a:xfrm>
            <a:off x="2945250" y="5314734"/>
            <a:ext cx="1720343" cy="4115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Aprendizajes</a:t>
            </a:r>
            <a:endParaRPr b="0" i="0" sz="2074" u="none" cap="none" strike="noStrike">
              <a:solidFill>
                <a:srgbClr val="000000"/>
              </a:solidFill>
              <a:latin typeface="Arial"/>
              <a:ea typeface="Arial"/>
              <a:cs typeface="Arial"/>
              <a:sym typeface="Arial"/>
            </a:endParaRPr>
          </a:p>
        </p:txBody>
      </p:sp>
      <p:sp>
        <p:nvSpPr>
          <p:cNvPr id="305" name="Google Shape;305;p16"/>
          <p:cNvSpPr txBox="1"/>
          <p:nvPr/>
        </p:nvSpPr>
        <p:spPr>
          <a:xfrm>
            <a:off x="4142089" y="2411056"/>
            <a:ext cx="9772012" cy="2326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Instalación 100%</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Conexión 79%</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Mantenciones 100%</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Capacitaciones 100%</a:t>
            </a:r>
            <a:endParaRPr/>
          </a:p>
        </p:txBody>
      </p:sp>
      <p:sp>
        <p:nvSpPr>
          <p:cNvPr id="306" name="Google Shape;306;p16"/>
          <p:cNvSpPr txBox="1"/>
          <p:nvPr/>
        </p:nvSpPr>
        <p:spPr>
          <a:xfrm>
            <a:off x="4142089" y="6048241"/>
            <a:ext cx="9772012" cy="2326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Mejorar la admisibilidad administrativa, en términos de documentación de tramitación de conexión.</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Trabajar con énfasis en la coordinación con los Servicio Locales. </a:t>
            </a:r>
            <a:endParaRPr/>
          </a:p>
          <a:p>
            <a:pPr indent="0" lvl="0" marL="0" marR="0" rtl="0" algn="l">
              <a:lnSpc>
                <a:spcPct val="100000"/>
              </a:lnSpc>
              <a:spcBef>
                <a:spcPts val="0"/>
              </a:spcBef>
              <a:spcAft>
                <a:spcPts val="0"/>
              </a:spcAft>
              <a:buNone/>
            </a:pPr>
            <a:r>
              <a:t/>
            </a:r>
            <a:endParaRPr b="0" i="0" sz="2074"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CL" sz="2074" u="none" cap="none" strike="noStrike">
                <a:solidFill>
                  <a:srgbClr val="000000"/>
                </a:solidFill>
                <a:latin typeface="Arial"/>
                <a:ea typeface="Arial"/>
                <a:cs typeface="Arial"/>
                <a:sym typeface="Arial"/>
              </a:rPr>
              <a:t>Estar consientes de que el lugar donde se esta trabajando son establecimientos educacionales.</a:t>
            </a:r>
            <a:endParaRPr/>
          </a:p>
        </p:txBody>
      </p:sp>
      <p:sp>
        <p:nvSpPr>
          <p:cNvPr id="307" name="Google Shape;307;p16"/>
          <p:cNvSpPr/>
          <p:nvPr/>
        </p:nvSpPr>
        <p:spPr>
          <a:xfrm>
            <a:off x="3153850" y="2407093"/>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08" name="Google Shape;308;p16"/>
          <p:cNvSpPr/>
          <p:nvPr/>
        </p:nvSpPr>
        <p:spPr>
          <a:xfrm>
            <a:off x="3153850" y="3026534"/>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09" name="Google Shape;309;p16"/>
          <p:cNvSpPr/>
          <p:nvPr/>
        </p:nvSpPr>
        <p:spPr>
          <a:xfrm>
            <a:off x="3153850" y="3657158"/>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10" name="Google Shape;310;p16"/>
          <p:cNvSpPr/>
          <p:nvPr/>
        </p:nvSpPr>
        <p:spPr>
          <a:xfrm>
            <a:off x="3149470" y="4330073"/>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11" name="Google Shape;311;p16"/>
          <p:cNvSpPr/>
          <p:nvPr/>
        </p:nvSpPr>
        <p:spPr>
          <a:xfrm>
            <a:off x="3153850" y="7008273"/>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12" name="Google Shape;312;p16"/>
          <p:cNvSpPr/>
          <p:nvPr/>
        </p:nvSpPr>
        <p:spPr>
          <a:xfrm>
            <a:off x="3142929" y="6213427"/>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sp>
        <p:nvSpPr>
          <p:cNvPr id="313" name="Google Shape;313;p16"/>
          <p:cNvSpPr/>
          <p:nvPr/>
        </p:nvSpPr>
        <p:spPr>
          <a:xfrm>
            <a:off x="3153850" y="7752909"/>
            <a:ext cx="762821" cy="455966"/>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lt1"/>
              </a:solidFill>
              <a:latin typeface="Arial"/>
              <a:ea typeface="Arial"/>
              <a:cs typeface="Arial"/>
              <a:sym typeface="Arial"/>
            </a:endParaRPr>
          </a:p>
        </p:txBody>
      </p:sp>
      <p:pic>
        <p:nvPicPr>
          <p:cNvPr id="314" name="Google Shape;314;p16"/>
          <p:cNvPicPr preferRelativeResize="0"/>
          <p:nvPr/>
        </p:nvPicPr>
        <p:blipFill rotWithShape="1">
          <a:blip r:embed="rId4">
            <a:alphaModFix/>
          </a:blip>
          <a:srcRect b="0" l="0" r="0" t="0"/>
          <a:stretch/>
        </p:blipFill>
        <p:spPr>
          <a:xfrm>
            <a:off x="8506758" y="1885147"/>
            <a:ext cx="5407344" cy="3549763"/>
          </a:xfrm>
          <a:prstGeom prst="rect">
            <a:avLst/>
          </a:prstGeom>
          <a:noFill/>
          <a:ln>
            <a:noFill/>
          </a:ln>
        </p:spPr>
      </p:pic>
      <p:sp>
        <p:nvSpPr>
          <p:cNvPr id="315" name="Google Shape;315;p16"/>
          <p:cNvSpPr/>
          <p:nvPr/>
        </p:nvSpPr>
        <p:spPr>
          <a:xfrm>
            <a:off x="2840425" y="1506709"/>
            <a:ext cx="2998287" cy="73690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
        <p:nvSpPr>
          <p:cNvPr id="316" name="Google Shape;316;p16"/>
          <p:cNvSpPr/>
          <p:nvPr/>
        </p:nvSpPr>
        <p:spPr>
          <a:xfrm>
            <a:off x="2803189" y="5129663"/>
            <a:ext cx="2049116" cy="736908"/>
          </a:xfrm>
          <a:prstGeom prst="frame">
            <a:avLst>
              <a:gd fmla="val 12500" name="adj1"/>
            </a:avLst>
          </a:prstGeom>
          <a:solidFill>
            <a:srgbClr val="D6B436"/>
          </a:solidFill>
          <a:ln cap="flat" cmpd="dbl"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74"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7"/>
          <p:cNvPicPr preferRelativeResize="0"/>
          <p:nvPr/>
        </p:nvPicPr>
        <p:blipFill rotWithShape="1">
          <a:blip r:embed="rId3">
            <a:alphaModFix/>
          </a:blip>
          <a:srcRect b="0" l="0" r="0" t="0"/>
          <a:stretch/>
        </p:blipFill>
        <p:spPr>
          <a:xfrm>
            <a:off x="-55750" y="-45650"/>
            <a:ext cx="17911951" cy="10375300"/>
          </a:xfrm>
          <a:prstGeom prst="rect">
            <a:avLst/>
          </a:prstGeom>
          <a:noFill/>
          <a:ln>
            <a:noFill/>
          </a:ln>
        </p:spPr>
      </p:pic>
      <p:sp>
        <p:nvSpPr>
          <p:cNvPr id="323" name="Google Shape;323;p17"/>
          <p:cNvSpPr txBox="1"/>
          <p:nvPr/>
        </p:nvSpPr>
        <p:spPr>
          <a:xfrm>
            <a:off x="2484572" y="1330887"/>
            <a:ext cx="8221733" cy="641382"/>
          </a:xfrm>
          <a:prstGeom prst="rect">
            <a:avLst/>
          </a:prstGeom>
          <a:noFill/>
          <a:ln>
            <a:noFill/>
          </a:ln>
        </p:spPr>
        <p:txBody>
          <a:bodyPr anchorCtr="0" anchor="t" bIns="67700" lIns="135425" spcFirstLastPara="1" rIns="135425" wrap="square" tIns="67700">
            <a:normAutofit fontScale="97500"/>
          </a:bodyPr>
          <a:lstStyle/>
          <a:p>
            <a:pPr indent="0" lvl="0" marL="0" marR="0" rtl="0" algn="l">
              <a:lnSpc>
                <a:spcPct val="100000"/>
              </a:lnSpc>
              <a:spcBef>
                <a:spcPts val="0"/>
              </a:spcBef>
              <a:spcAft>
                <a:spcPts val="0"/>
              </a:spcAft>
              <a:buClr>
                <a:srgbClr val="000000"/>
              </a:buClr>
              <a:buSzPct val="100000"/>
              <a:buFont typeface="Arial"/>
              <a:buNone/>
            </a:pPr>
            <a:r>
              <a:rPr b="1" i="0" lang="es-CL" sz="2333" u="none" cap="none" strike="noStrike">
                <a:solidFill>
                  <a:srgbClr val="006CB7"/>
                </a:solidFill>
                <a:latin typeface="Verdana"/>
                <a:ea typeface="Verdana"/>
                <a:cs typeface="Verdana"/>
                <a:sym typeface="Verdana"/>
              </a:rPr>
              <a:t>Introducción Casa Solar</a:t>
            </a:r>
            <a:endParaRPr/>
          </a:p>
        </p:txBody>
      </p:sp>
      <p:cxnSp>
        <p:nvCxnSpPr>
          <p:cNvPr id="324" name="Google Shape;324;p17"/>
          <p:cNvCxnSpPr/>
          <p:nvPr/>
        </p:nvCxnSpPr>
        <p:spPr>
          <a:xfrm>
            <a:off x="2390765" y="1972268"/>
            <a:ext cx="7893545" cy="0"/>
          </a:xfrm>
          <a:prstGeom prst="straightConnector1">
            <a:avLst/>
          </a:prstGeom>
          <a:noFill/>
          <a:ln cap="flat" cmpd="sng" w="9525">
            <a:solidFill>
              <a:srgbClr val="0F69B4"/>
            </a:solidFill>
            <a:prstDash val="solid"/>
            <a:round/>
            <a:headEnd len="sm" w="sm" type="none"/>
            <a:tailEnd len="sm" w="sm" type="none"/>
          </a:ln>
        </p:spPr>
      </p:cxnSp>
      <p:sp>
        <p:nvSpPr>
          <p:cNvPr id="325" name="Google Shape;325;p17"/>
          <p:cNvSpPr txBox="1"/>
          <p:nvPr/>
        </p:nvSpPr>
        <p:spPr>
          <a:xfrm>
            <a:off x="2484572" y="2168322"/>
            <a:ext cx="12499843" cy="786511"/>
          </a:xfrm>
          <a:prstGeom prst="rect">
            <a:avLst/>
          </a:prstGeom>
          <a:noFill/>
          <a:ln>
            <a:noFill/>
          </a:ln>
        </p:spPr>
        <p:txBody>
          <a:bodyPr anchorCtr="0" anchor="t" bIns="50800" lIns="101600" spcFirstLastPara="1" rIns="101600" wrap="square" tIns="50800">
            <a:spAutoFit/>
          </a:bodyPr>
          <a:lstStyle/>
          <a:p>
            <a:pPr indent="0" lvl="0" marL="11289" marR="0" rtl="0" algn="just">
              <a:lnSpc>
                <a:spcPct val="100000"/>
              </a:lnSpc>
              <a:spcBef>
                <a:spcPts val="0"/>
              </a:spcBef>
              <a:spcAft>
                <a:spcPts val="0"/>
              </a:spcAft>
              <a:buNone/>
            </a:pPr>
            <a:r>
              <a:rPr b="1" i="0" lang="es-CL" sz="2222" u="none" cap="none" strike="noStrike">
                <a:solidFill>
                  <a:srgbClr val="006CB7"/>
                </a:solidFill>
                <a:latin typeface="Arial"/>
                <a:ea typeface="Arial"/>
                <a:cs typeface="Arial"/>
                <a:sym typeface="Arial"/>
              </a:rPr>
              <a:t>Casa Solar: Primer concurso nacional para adquisición de sistemas fotovoltaicos para la clase media</a:t>
            </a:r>
            <a:endParaRPr b="1" i="0" sz="2222" u="none" cap="none" strike="noStrike">
              <a:solidFill>
                <a:srgbClr val="006CB7"/>
              </a:solidFill>
              <a:latin typeface="Arial"/>
              <a:ea typeface="Arial"/>
              <a:cs typeface="Arial"/>
              <a:sym typeface="Arial"/>
            </a:endParaRPr>
          </a:p>
        </p:txBody>
      </p:sp>
      <p:graphicFrame>
        <p:nvGraphicFramePr>
          <p:cNvPr id="326" name="Google Shape;326;p17"/>
          <p:cNvGraphicFramePr/>
          <p:nvPr/>
        </p:nvGraphicFramePr>
        <p:xfrm>
          <a:off x="1735942" y="6644188"/>
          <a:ext cx="3000000" cy="3000000"/>
        </p:xfrm>
        <a:graphic>
          <a:graphicData uri="http://schemas.openxmlformats.org/drawingml/2006/table">
            <a:tbl>
              <a:tblPr>
                <a:noFill/>
                <a:tableStyleId>{8F56CD26-9CA3-4B87-A64A-8010BBCDFA48}</a:tableStyleId>
              </a:tblPr>
              <a:tblGrid>
                <a:gridCol w="2165325"/>
                <a:gridCol w="1804425"/>
                <a:gridCol w="1624000"/>
                <a:gridCol w="1303200"/>
              </a:tblGrid>
              <a:tr h="339025">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Programa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Proyectos</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Potencia [MWp]</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Convocatoria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CS 1.0</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2835</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4,5</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Cerrada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CS 2.0 Primer Grupo</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1348</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2,2</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Cerrada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CS 2.0 Segundo Grupo</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654</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s-CL" sz="1600" u="none" cap="none" strike="noStrike">
                          <a:solidFill>
                            <a:srgbClr val="000000"/>
                          </a:solidFill>
                          <a:latin typeface="Calibri"/>
                          <a:ea typeface="Calibri"/>
                          <a:cs typeface="Calibri"/>
                          <a:sym typeface="Calibri"/>
                        </a:rPr>
                        <a:t>1,0</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Cerrada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Total</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4837</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7,7</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ctr">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7" name="Google Shape;327;p17"/>
          <p:cNvSpPr txBox="1"/>
          <p:nvPr/>
        </p:nvSpPr>
        <p:spPr>
          <a:xfrm>
            <a:off x="2149464" y="3435241"/>
            <a:ext cx="16735435" cy="2175724"/>
          </a:xfrm>
          <a:prstGeom prst="rect">
            <a:avLst/>
          </a:prstGeom>
          <a:noFill/>
          <a:ln>
            <a:noFill/>
          </a:ln>
        </p:spPr>
        <p:txBody>
          <a:bodyPr anchorCtr="0" anchor="t" bIns="45700" lIns="91425" spcFirstLastPara="1" rIns="91425" wrap="square" tIns="45700">
            <a:spAutoFit/>
          </a:bodyPr>
          <a:lstStyle/>
          <a:p>
            <a:pPr indent="0" lvl="0" marL="12700" marR="3853815" rtl="0" algn="just">
              <a:lnSpc>
                <a:spcPct val="67083"/>
              </a:lnSpc>
              <a:spcBef>
                <a:spcPts val="0"/>
              </a:spcBef>
              <a:spcAft>
                <a:spcPts val="0"/>
              </a:spcAft>
              <a:buNone/>
            </a:pPr>
            <a:r>
              <a:rPr b="1" i="0" lang="es-CL" sz="2400" u="sng" cap="none" strike="noStrike">
                <a:solidFill>
                  <a:srgbClr val="7E7E7E"/>
                </a:solidFill>
                <a:latin typeface="Arial"/>
                <a:ea typeface="Arial"/>
                <a:cs typeface="Arial"/>
                <a:sym typeface="Arial"/>
              </a:rPr>
              <a:t>Objetivos: </a:t>
            </a:r>
            <a:endParaRPr/>
          </a:p>
          <a:p>
            <a:pPr indent="-285750" lvl="0" marL="298450" marR="3853815" rtl="0" algn="just">
              <a:lnSpc>
                <a:spcPct val="67083"/>
              </a:lnSpc>
              <a:spcBef>
                <a:spcPts val="1310"/>
              </a:spcBef>
              <a:spcAft>
                <a:spcPts val="0"/>
              </a:spcAft>
              <a:buClr>
                <a:srgbClr val="000000"/>
              </a:buClr>
              <a:buSzPts val="2400"/>
              <a:buFont typeface="Arial"/>
              <a:buChar char="-"/>
            </a:pPr>
            <a:r>
              <a:rPr b="0" i="0" lang="es-CL" sz="2400" u="none" cap="none" strike="noStrike">
                <a:solidFill>
                  <a:srgbClr val="7E7E7E"/>
                </a:solidFill>
                <a:latin typeface="Arial"/>
                <a:ea typeface="Arial"/>
                <a:cs typeface="Arial"/>
                <a:sym typeface="Arial"/>
              </a:rPr>
              <a:t>Masificar y fomentar los sistemas fotovoltaicos residenciales </a:t>
            </a:r>
            <a:endParaRPr/>
          </a:p>
          <a:p>
            <a:pPr indent="-285750" lvl="0" marL="298450" marR="3853815" rtl="0" algn="just">
              <a:lnSpc>
                <a:spcPct val="67083"/>
              </a:lnSpc>
              <a:spcBef>
                <a:spcPts val="1310"/>
              </a:spcBef>
              <a:spcAft>
                <a:spcPts val="0"/>
              </a:spcAft>
              <a:buClr>
                <a:srgbClr val="000000"/>
              </a:buClr>
              <a:buSzPts val="2400"/>
              <a:buFont typeface="Arial"/>
              <a:buChar char="-"/>
            </a:pPr>
            <a:r>
              <a:rPr b="0" i="0" lang="es-CL" sz="2400" u="none" cap="none" strike="noStrike">
                <a:solidFill>
                  <a:srgbClr val="7E7E7E"/>
                </a:solidFill>
                <a:latin typeface="Arial"/>
                <a:ea typeface="Arial"/>
                <a:cs typeface="Arial"/>
                <a:sym typeface="Arial"/>
              </a:rPr>
              <a:t>Madurar mercado residencial a nivel nacional.</a:t>
            </a:r>
            <a:endParaRPr/>
          </a:p>
          <a:p>
            <a:pPr indent="-285750" lvl="0" marL="298450" marR="3853815" rtl="0" algn="just">
              <a:lnSpc>
                <a:spcPct val="67083"/>
              </a:lnSpc>
              <a:spcBef>
                <a:spcPts val="1310"/>
              </a:spcBef>
              <a:spcAft>
                <a:spcPts val="0"/>
              </a:spcAft>
              <a:buClr>
                <a:srgbClr val="000000"/>
              </a:buClr>
              <a:buSzPts val="2400"/>
              <a:buFont typeface="Arial"/>
              <a:buChar char="-"/>
            </a:pPr>
            <a:r>
              <a:rPr b="0" i="0" lang="es-CL" sz="2400" u="none" cap="none" strike="noStrike">
                <a:solidFill>
                  <a:srgbClr val="7E7E7E"/>
                </a:solidFill>
                <a:latin typeface="Arial"/>
                <a:ea typeface="Arial"/>
                <a:cs typeface="Arial"/>
                <a:sym typeface="Arial"/>
              </a:rPr>
              <a:t>Avanzar hacia una matriz carbono neutral</a:t>
            </a:r>
            <a:endParaRPr/>
          </a:p>
          <a:p>
            <a:pPr indent="-285750" lvl="0" marL="298450" marR="3853815" rtl="0" algn="just">
              <a:lnSpc>
                <a:spcPct val="67083"/>
              </a:lnSpc>
              <a:spcBef>
                <a:spcPts val="1310"/>
              </a:spcBef>
              <a:spcAft>
                <a:spcPts val="0"/>
              </a:spcAft>
              <a:buClr>
                <a:srgbClr val="000000"/>
              </a:buClr>
              <a:buSzPts val="2400"/>
              <a:buFont typeface="Arial"/>
              <a:buChar char="-"/>
            </a:pPr>
            <a:r>
              <a:rPr b="0" i="0" lang="es-CL" sz="2400" u="none" cap="none" strike="noStrike">
                <a:solidFill>
                  <a:srgbClr val="7E7E7E"/>
                </a:solidFill>
                <a:latin typeface="Arial"/>
                <a:ea typeface="Arial"/>
                <a:cs typeface="Arial"/>
                <a:sym typeface="Arial"/>
              </a:rPr>
              <a:t>Disminuir el gasto en la cuenta de electricidad de las familias de ingresos medios del país.</a:t>
            </a:r>
            <a:endParaRPr/>
          </a:p>
          <a:p>
            <a:pPr indent="-285750" lvl="0" marL="298450" marR="3853815" rtl="0" algn="just">
              <a:lnSpc>
                <a:spcPct val="67083"/>
              </a:lnSpc>
              <a:spcBef>
                <a:spcPts val="1310"/>
              </a:spcBef>
              <a:spcAft>
                <a:spcPts val="0"/>
              </a:spcAft>
              <a:buClr>
                <a:srgbClr val="000000"/>
              </a:buClr>
              <a:buSzPts val="2400"/>
              <a:buFont typeface="Arial"/>
              <a:buChar char="-"/>
            </a:pPr>
            <a:r>
              <a:rPr b="0" i="0" lang="es-CL" sz="2400" u="none" cap="none" strike="noStrike">
                <a:solidFill>
                  <a:srgbClr val="7E7E7E"/>
                </a:solidFill>
                <a:latin typeface="Arial"/>
                <a:ea typeface="Arial"/>
                <a:cs typeface="Arial"/>
                <a:sym typeface="Arial"/>
              </a:rPr>
              <a:t>Bajar el costo unitario de mercado a través de la  compra agregada</a:t>
            </a:r>
            <a:endParaRPr/>
          </a:p>
        </p:txBody>
      </p:sp>
      <p:sp>
        <p:nvSpPr>
          <p:cNvPr id="328" name="Google Shape;328;p17"/>
          <p:cNvSpPr txBox="1"/>
          <p:nvPr/>
        </p:nvSpPr>
        <p:spPr>
          <a:xfrm>
            <a:off x="2149464" y="5982739"/>
            <a:ext cx="7007528" cy="316240"/>
          </a:xfrm>
          <a:prstGeom prst="rect">
            <a:avLst/>
          </a:prstGeom>
          <a:noFill/>
          <a:ln>
            <a:noFill/>
          </a:ln>
        </p:spPr>
        <p:txBody>
          <a:bodyPr anchorCtr="0" anchor="t" bIns="45700" lIns="91425" spcFirstLastPara="1" rIns="91425" wrap="square" tIns="45700">
            <a:spAutoFit/>
          </a:bodyPr>
          <a:lstStyle/>
          <a:p>
            <a:pPr indent="0" lvl="0" marL="12700" marR="3853815" rtl="0" algn="just">
              <a:lnSpc>
                <a:spcPct val="67083"/>
              </a:lnSpc>
              <a:spcBef>
                <a:spcPts val="0"/>
              </a:spcBef>
              <a:spcAft>
                <a:spcPts val="0"/>
              </a:spcAft>
              <a:buNone/>
            </a:pPr>
            <a:r>
              <a:rPr b="1" i="0" lang="es-CL" sz="2400" u="sng" cap="none" strike="noStrike">
                <a:solidFill>
                  <a:srgbClr val="7E7E7E"/>
                </a:solidFill>
                <a:latin typeface="Arial"/>
                <a:ea typeface="Arial"/>
                <a:cs typeface="Arial"/>
                <a:sym typeface="Arial"/>
              </a:rPr>
              <a:t>Convocatorias: </a:t>
            </a:r>
            <a:endParaRPr/>
          </a:p>
        </p:txBody>
      </p:sp>
      <p:graphicFrame>
        <p:nvGraphicFramePr>
          <p:cNvPr id="329" name="Google Shape;329;p17"/>
          <p:cNvGraphicFramePr/>
          <p:nvPr/>
        </p:nvGraphicFramePr>
        <p:xfrm>
          <a:off x="9617010" y="6444451"/>
          <a:ext cx="3000000" cy="3000000"/>
        </p:xfrm>
        <a:graphic>
          <a:graphicData uri="http://schemas.openxmlformats.org/drawingml/2006/table">
            <a:tbl>
              <a:tblPr>
                <a:noFill/>
                <a:tableStyleId>{8F56CD26-9CA3-4B87-A64A-8010BBCDFA48}</a:tableStyleId>
              </a:tblPr>
              <a:tblGrid>
                <a:gridCol w="2170775"/>
                <a:gridCol w="1808975"/>
                <a:gridCol w="1628075"/>
                <a:gridCol w="1628075"/>
              </a:tblGrid>
              <a:tr h="339025">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Programa</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Aporte estatal  proyecto ($MM)</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Aporte beneficiarios</a:t>
                      </a:r>
                      <a:br>
                        <a:rPr b="1" i="0" lang="es-CL" sz="1600" u="none" cap="none" strike="noStrike">
                          <a:solidFill>
                            <a:srgbClr val="FFFFFF"/>
                          </a:solidFill>
                          <a:latin typeface="Calibri"/>
                          <a:ea typeface="Calibri"/>
                          <a:cs typeface="Calibri"/>
                          <a:sym typeface="Calibri"/>
                        </a:rPr>
                      </a:br>
                      <a:r>
                        <a:rPr b="1" i="0" lang="es-CL" sz="1600" u="none" cap="none" strike="noStrike">
                          <a:solidFill>
                            <a:srgbClr val="FFFFFF"/>
                          </a:solidFill>
                          <a:latin typeface="Calibri"/>
                          <a:ea typeface="Calibri"/>
                          <a:cs typeface="Calibri"/>
                          <a:sym typeface="Calibri"/>
                        </a:rPr>
                        <a:t>($MM)</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c>
                  <a:txBody>
                    <a:bodyPr/>
                    <a:lstStyle/>
                    <a:p>
                      <a:pPr indent="0" lvl="0" marL="0" marR="0" rtl="0" algn="ctr">
                        <a:lnSpc>
                          <a:spcPct val="100000"/>
                        </a:lnSpc>
                        <a:spcBef>
                          <a:spcPts val="0"/>
                        </a:spcBef>
                        <a:spcAft>
                          <a:spcPts val="0"/>
                        </a:spcAft>
                        <a:buNone/>
                      </a:pPr>
                      <a:r>
                        <a:rPr b="1" i="0" lang="es-CL" sz="1600" u="none" cap="none" strike="noStrike">
                          <a:solidFill>
                            <a:srgbClr val="FFFFFF"/>
                          </a:solidFill>
                          <a:latin typeface="Calibri"/>
                          <a:ea typeface="Calibri"/>
                          <a:cs typeface="Calibri"/>
                          <a:sym typeface="Calibri"/>
                        </a:rPr>
                        <a:t>Total</a:t>
                      </a:r>
                      <a:br>
                        <a:rPr b="1" i="0" lang="es-CL" sz="1600" u="none" cap="none" strike="noStrike">
                          <a:solidFill>
                            <a:srgbClr val="FFFFFF"/>
                          </a:solidFill>
                          <a:latin typeface="Calibri"/>
                          <a:ea typeface="Calibri"/>
                          <a:cs typeface="Calibri"/>
                          <a:sym typeface="Calibri"/>
                        </a:rPr>
                      </a:br>
                      <a:r>
                        <a:rPr b="1" i="0" lang="es-CL" sz="1600" u="none" cap="none" strike="noStrike">
                          <a:solidFill>
                            <a:srgbClr val="FFFFFF"/>
                          </a:solidFill>
                          <a:latin typeface="Calibri"/>
                          <a:ea typeface="Calibri"/>
                          <a:cs typeface="Calibri"/>
                          <a:sym typeface="Calibri"/>
                        </a:rPr>
                        <a:t>($MM)</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6365C"/>
                    </a:solidFill>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Casa Solar 1.0</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3.031</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2.805</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5.836</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Casa Solar 2.0</a:t>
                      </a:r>
                      <a:endParaRPr/>
                    </a:p>
                  </a:txBody>
                  <a:tcPr marT="9750" marB="0" marR="9750" marL="97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3.376</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2.507</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5.883</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9025">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Total</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6.407</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5.312</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c>
                  <a:txBody>
                    <a:bodyPr/>
                    <a:lstStyle/>
                    <a:p>
                      <a:pPr indent="0" lvl="0" marL="0" marR="0" rtl="0" algn="l">
                        <a:lnSpc>
                          <a:spcPct val="100000"/>
                        </a:lnSpc>
                        <a:spcBef>
                          <a:spcPts val="0"/>
                        </a:spcBef>
                        <a:spcAft>
                          <a:spcPts val="0"/>
                        </a:spcAft>
                        <a:buNone/>
                      </a:pPr>
                      <a:r>
                        <a:rPr b="1" i="0" lang="es-CL" sz="1600" u="none" cap="none" strike="noStrike">
                          <a:solidFill>
                            <a:srgbClr val="000000"/>
                          </a:solidFill>
                          <a:latin typeface="Calibri"/>
                          <a:ea typeface="Calibri"/>
                          <a:cs typeface="Calibri"/>
                          <a:sym typeface="Calibri"/>
                        </a:rPr>
                        <a:t>11.719</a:t>
                      </a:r>
                      <a:endParaRPr/>
                    </a:p>
                  </a:txBody>
                  <a:tcPr marT="6975" marB="0" marR="6975" marL="69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CC"/>
                    </a:solidFill>
                  </a:tcPr>
                </a:tc>
              </a:tr>
            </a:tbl>
          </a:graphicData>
        </a:graphic>
      </p:graphicFrame>
      <p:sp>
        <p:nvSpPr>
          <p:cNvPr id="330" name="Google Shape;330;p17"/>
          <p:cNvSpPr txBox="1"/>
          <p:nvPr/>
        </p:nvSpPr>
        <p:spPr>
          <a:xfrm>
            <a:off x="10077081" y="6095542"/>
            <a:ext cx="7007528" cy="316240"/>
          </a:xfrm>
          <a:prstGeom prst="rect">
            <a:avLst/>
          </a:prstGeom>
          <a:noFill/>
          <a:ln>
            <a:noFill/>
          </a:ln>
        </p:spPr>
        <p:txBody>
          <a:bodyPr anchorCtr="0" anchor="t" bIns="45700" lIns="91425" spcFirstLastPara="1" rIns="91425" wrap="square" tIns="45700">
            <a:spAutoFit/>
          </a:bodyPr>
          <a:lstStyle/>
          <a:p>
            <a:pPr indent="0" lvl="0" marL="12700" marR="3853815" rtl="0" algn="just">
              <a:lnSpc>
                <a:spcPct val="67083"/>
              </a:lnSpc>
              <a:spcBef>
                <a:spcPts val="0"/>
              </a:spcBef>
              <a:spcAft>
                <a:spcPts val="0"/>
              </a:spcAft>
              <a:buNone/>
            </a:pPr>
            <a:r>
              <a:rPr b="1" i="0" lang="es-CL" sz="2400" u="sng" cap="none" strike="noStrike">
                <a:solidFill>
                  <a:srgbClr val="7E7E7E"/>
                </a:solidFill>
                <a:latin typeface="Arial"/>
                <a:ea typeface="Arial"/>
                <a:cs typeface="Arial"/>
                <a:sym typeface="Arial"/>
              </a:rPr>
              <a:t>Presupuestos: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2022-07-12T13:29:41Z</dcterms:created>
  <dc:creator>Alvaro Ravazzano Romero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2022-06-20T00:00:00Z</vt:filetime>
  </property>
  <property fmtid="{D5CDD505-2E9C-101B-9397-08002B2CF9AE}" pid="3" name="Creator">
    <vt:lpwstr>Adobe InDesign 17.3 (Windows)</vt:lpwstr>
  </property>
  <property fmtid="{D5CDD505-2E9C-101B-9397-08002B2CF9AE}" pid="4" name="LastSaved">
    <vt:filetime>2022-07-12T00:00:00Z</vt:filetime>
  </property>
</Properties>
</file>