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37"/>
  </p:notesMasterIdLst>
  <p:sldIdLst>
    <p:sldId id="491" r:id="rId4"/>
    <p:sldId id="306" r:id="rId5"/>
    <p:sldId id="508" r:id="rId6"/>
    <p:sldId id="513" r:id="rId7"/>
    <p:sldId id="507" r:id="rId8"/>
    <p:sldId id="518" r:id="rId9"/>
    <p:sldId id="506" r:id="rId10"/>
    <p:sldId id="338" r:id="rId11"/>
    <p:sldId id="339" r:id="rId12"/>
    <p:sldId id="340" r:id="rId13"/>
    <p:sldId id="378" r:id="rId14"/>
    <p:sldId id="389" r:id="rId15"/>
    <p:sldId id="514" r:id="rId16"/>
    <p:sldId id="386" r:id="rId17"/>
    <p:sldId id="515" r:id="rId18"/>
    <p:sldId id="516" r:id="rId19"/>
    <p:sldId id="259" r:id="rId20"/>
    <p:sldId id="488" r:id="rId21"/>
    <p:sldId id="492" r:id="rId22"/>
    <p:sldId id="489" r:id="rId23"/>
    <p:sldId id="342" r:id="rId24"/>
    <p:sldId id="498" r:id="rId25"/>
    <p:sldId id="505" r:id="rId26"/>
    <p:sldId id="374" r:id="rId27"/>
    <p:sldId id="493" r:id="rId28"/>
    <p:sldId id="512" r:id="rId29"/>
    <p:sldId id="519" r:id="rId30"/>
    <p:sldId id="520" r:id="rId31"/>
    <p:sldId id="521" r:id="rId32"/>
    <p:sldId id="509" r:id="rId33"/>
    <p:sldId id="510" r:id="rId34"/>
    <p:sldId id="511" r:id="rId35"/>
    <p:sldId id="4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ppt.com" initials="W" lastIdx="1" clrIdx="0">
    <p:extLst>
      <p:ext uri="{19B8F6BF-5375-455C-9EA6-DF929625EA0E}">
        <p15:presenceInfo xmlns:p15="http://schemas.microsoft.com/office/powerpoint/2012/main" userId="Allppt.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9" autoAdjust="0"/>
    <p:restoredTop sz="93989" autoAdjust="0"/>
  </p:normalViewPr>
  <p:slideViewPr>
    <p:cSldViewPr snapToGrid="0" showGuides="1">
      <p:cViewPr varScale="1">
        <p:scale>
          <a:sx n="69" d="100"/>
          <a:sy n="69" d="100"/>
        </p:scale>
        <p:origin x="582" y="6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423A7-035C-47DF-99DA-E97AAA45EFC3}" type="doc">
      <dgm:prSet loTypeId="urn:microsoft.com/office/officeart/2005/8/layout/chevron1" loCatId="process" qsTypeId="urn:microsoft.com/office/officeart/2005/8/quickstyle/simple1" qsCatId="simple" csTypeId="urn:microsoft.com/office/officeart/2005/8/colors/accent1_2" csCatId="accent1" phldr="1"/>
      <dgm:spPr/>
    </dgm:pt>
    <dgm:pt modelId="{AFA526CE-E12C-4B36-AAA7-8B0876D2E777}">
      <dgm:prSet phldrT="[Texto]" custT="1"/>
      <dgm:spPr>
        <a:solidFill>
          <a:srgbClr val="002060"/>
        </a:solidFill>
        <a:ln w="12700" cap="flat" cmpd="sng" algn="ctr">
          <a:solidFill>
            <a:prstClr val="white">
              <a:hueOff val="0"/>
              <a:satOff val="0"/>
              <a:lumOff val="0"/>
              <a:alphaOff val="0"/>
            </a:prstClr>
          </a:solidFill>
          <a:prstDash val="solid"/>
          <a:miter lim="800000"/>
        </a:ln>
        <a:effectLst/>
      </dgm:spPr>
      <dgm:t>
        <a:bodyPr spcFirstLastPara="0" vert="horz" wrap="square" lIns="44006" tIns="14669" rIns="14669" bIns="14669" numCol="1" spcCol="1270" anchor="ctr" anchorCtr="0"/>
        <a:lstStyle/>
        <a:p>
          <a:pPr marL="0" lvl="0" indent="0" algn="ctr" defTabSz="488950">
            <a:lnSpc>
              <a:spcPct val="90000"/>
            </a:lnSpc>
            <a:spcBef>
              <a:spcPct val="0"/>
            </a:spcBef>
            <a:spcAft>
              <a:spcPct val="35000"/>
            </a:spcAft>
            <a:buNone/>
          </a:pPr>
          <a:r>
            <a:rPr lang="es-ES" sz="1200" kern="1200" dirty="0">
              <a:solidFill>
                <a:prstClr val="white"/>
              </a:solidFill>
              <a:latin typeface="Arial" panose="020B0604020202020204"/>
              <a:ea typeface="+mn-ea"/>
              <a:cs typeface="+mn-cs"/>
            </a:rPr>
            <a:t>Diseño Plataforma Web</a:t>
          </a:r>
          <a:endParaRPr lang="es-CL" sz="1200" kern="1200" dirty="0">
            <a:solidFill>
              <a:prstClr val="white"/>
            </a:solidFill>
            <a:latin typeface="Arial" panose="020B0604020202020204"/>
            <a:ea typeface="+mn-ea"/>
            <a:cs typeface="+mn-cs"/>
          </a:endParaRPr>
        </a:p>
      </dgm:t>
    </dgm:pt>
    <dgm:pt modelId="{0AD9BF4A-99E6-432B-B7B5-EA980AF7BB9A}" type="parTrans" cxnId="{79181530-5BA9-42AE-B106-F1F27449AB8C}">
      <dgm:prSet/>
      <dgm:spPr/>
      <dgm:t>
        <a:bodyPr/>
        <a:lstStyle/>
        <a:p>
          <a:endParaRPr lang="es-CL"/>
        </a:p>
      </dgm:t>
    </dgm:pt>
    <dgm:pt modelId="{7B6AB47C-3B13-4795-9663-813C6B3D3FE3}" type="sibTrans" cxnId="{79181530-5BA9-42AE-B106-F1F27449AB8C}">
      <dgm:prSet/>
      <dgm:spPr/>
      <dgm:t>
        <a:bodyPr/>
        <a:lstStyle/>
        <a:p>
          <a:endParaRPr lang="es-CL"/>
        </a:p>
      </dgm:t>
    </dgm:pt>
    <dgm:pt modelId="{8E4FEAD6-3443-4EE5-BB6B-98E5CFA2C94C}">
      <dgm:prSet phldrT="[Texto]" custT="1"/>
      <dgm:spPr>
        <a:solidFill>
          <a:srgbClr val="002060"/>
        </a:solidFill>
        <a:ln w="12700" cap="flat" cmpd="sng" algn="ctr">
          <a:solidFill>
            <a:prstClr val="white">
              <a:hueOff val="0"/>
              <a:satOff val="0"/>
              <a:lumOff val="0"/>
              <a:alphaOff val="0"/>
            </a:prstClr>
          </a:solidFill>
          <a:prstDash val="solid"/>
          <a:miter lim="800000"/>
        </a:ln>
        <a:effectLst/>
      </dgm:spPr>
      <dgm:t>
        <a:bodyPr spcFirstLastPara="0" vert="horz" wrap="square" lIns="44006" tIns="14669" rIns="14669" bIns="14669" numCol="1" spcCol="1270" anchor="ctr" anchorCtr="0"/>
        <a:lstStyle/>
        <a:p>
          <a:pPr marL="0" lvl="0" indent="0" algn="ctr" defTabSz="488950">
            <a:lnSpc>
              <a:spcPct val="90000"/>
            </a:lnSpc>
            <a:spcBef>
              <a:spcPct val="0"/>
            </a:spcBef>
            <a:spcAft>
              <a:spcPct val="35000"/>
            </a:spcAft>
            <a:buNone/>
          </a:pPr>
          <a:r>
            <a:rPr lang="es-ES" sz="1200" kern="1200" dirty="0">
              <a:solidFill>
                <a:prstClr val="white"/>
              </a:solidFill>
              <a:latin typeface="Arial" panose="020B0604020202020204"/>
              <a:ea typeface="+mn-ea"/>
              <a:cs typeface="+mn-cs"/>
            </a:rPr>
            <a:t>Piloto Integración</a:t>
          </a:r>
        </a:p>
      </dgm:t>
    </dgm:pt>
    <dgm:pt modelId="{D4A3B6DD-613A-4C24-80AE-C614D82B258A}" type="parTrans" cxnId="{BE76AC17-ECA2-43C0-9558-CCAA758DAFA7}">
      <dgm:prSet/>
      <dgm:spPr/>
      <dgm:t>
        <a:bodyPr/>
        <a:lstStyle/>
        <a:p>
          <a:endParaRPr lang="es-CL"/>
        </a:p>
      </dgm:t>
    </dgm:pt>
    <dgm:pt modelId="{46AA971A-3195-4EBA-BD4D-A9483AD9BF35}" type="sibTrans" cxnId="{BE76AC17-ECA2-43C0-9558-CCAA758DAFA7}">
      <dgm:prSet/>
      <dgm:spPr/>
      <dgm:t>
        <a:bodyPr/>
        <a:lstStyle/>
        <a:p>
          <a:endParaRPr lang="es-CL"/>
        </a:p>
      </dgm:t>
    </dgm:pt>
    <dgm:pt modelId="{F5797F7C-3D0B-430D-9C49-4AB7B4025EA7}">
      <dgm:prSet phldrT="[Texto]" custT="1"/>
      <dgm:spPr>
        <a:solidFill>
          <a:srgbClr val="002060"/>
        </a:solidFill>
      </dgm:spPr>
      <dgm:t>
        <a:bodyPr/>
        <a:lstStyle/>
        <a:p>
          <a:r>
            <a:rPr lang="es-ES" sz="1200" dirty="0"/>
            <a:t>Montaje Integración Edificios</a:t>
          </a:r>
        </a:p>
      </dgm:t>
    </dgm:pt>
    <dgm:pt modelId="{F585DE5D-1FB1-4AD2-8FD2-755B84F27752}" type="parTrans" cxnId="{B420C9F1-598C-4F8D-8F57-B20F9C00ABEB}">
      <dgm:prSet/>
      <dgm:spPr/>
      <dgm:t>
        <a:bodyPr/>
        <a:lstStyle/>
        <a:p>
          <a:endParaRPr lang="es-CL"/>
        </a:p>
      </dgm:t>
    </dgm:pt>
    <dgm:pt modelId="{5836B11D-97D5-40DB-8656-F8A8127AADDE}" type="sibTrans" cxnId="{B420C9F1-598C-4F8D-8F57-B20F9C00ABEB}">
      <dgm:prSet/>
      <dgm:spPr/>
      <dgm:t>
        <a:bodyPr/>
        <a:lstStyle/>
        <a:p>
          <a:endParaRPr lang="es-CL"/>
        </a:p>
      </dgm:t>
    </dgm:pt>
    <dgm:pt modelId="{4E1FEA09-63F3-4F42-A1E0-E2B738E86BB9}">
      <dgm:prSet phldrT="[Texto]" custT="1"/>
      <dgm:spPr>
        <a:solidFill>
          <a:srgbClr val="002060"/>
        </a:solidFill>
      </dgm:spPr>
      <dgm:t>
        <a:bodyPr/>
        <a:lstStyle/>
        <a:p>
          <a:r>
            <a:rPr lang="es-CL" sz="1200" dirty="0"/>
            <a:t>Compras Públicas</a:t>
          </a:r>
        </a:p>
      </dgm:t>
    </dgm:pt>
    <dgm:pt modelId="{0764E5DD-BADF-4AB7-966A-4BC0DB162117}" type="parTrans" cxnId="{4F9EFB15-E6CC-4E4B-A282-F53D3B5F53F6}">
      <dgm:prSet/>
      <dgm:spPr/>
      <dgm:t>
        <a:bodyPr/>
        <a:lstStyle/>
        <a:p>
          <a:endParaRPr lang="es-CL"/>
        </a:p>
      </dgm:t>
    </dgm:pt>
    <dgm:pt modelId="{A6E0760A-248A-49F6-A76D-29DA2B5E343C}" type="sibTrans" cxnId="{4F9EFB15-E6CC-4E4B-A282-F53D3B5F53F6}">
      <dgm:prSet/>
      <dgm:spPr/>
      <dgm:t>
        <a:bodyPr/>
        <a:lstStyle/>
        <a:p>
          <a:endParaRPr lang="es-CL"/>
        </a:p>
      </dgm:t>
    </dgm:pt>
    <dgm:pt modelId="{DE49C81A-F6EC-4A4C-8B0E-2C3DFC4EF28E}">
      <dgm:prSet phldrT="[Texto]"/>
      <dgm:spPr>
        <a:solidFill>
          <a:srgbClr val="002060"/>
        </a:solidFill>
      </dgm:spPr>
      <dgm:t>
        <a:bodyPr/>
        <a:lstStyle/>
        <a:p>
          <a:r>
            <a:rPr lang="es-CL" dirty="0"/>
            <a:t>Asistencia Técnica</a:t>
          </a:r>
        </a:p>
      </dgm:t>
    </dgm:pt>
    <dgm:pt modelId="{911C5F57-9990-4EB1-BD8C-9E393C8F1325}" type="parTrans" cxnId="{6216936D-8416-4B37-9107-08A0C84250A3}">
      <dgm:prSet/>
      <dgm:spPr/>
      <dgm:t>
        <a:bodyPr/>
        <a:lstStyle/>
        <a:p>
          <a:endParaRPr lang="es-CL"/>
        </a:p>
      </dgm:t>
    </dgm:pt>
    <dgm:pt modelId="{D57896FC-A89D-46BD-87C2-CA18474B8C89}" type="sibTrans" cxnId="{6216936D-8416-4B37-9107-08A0C84250A3}">
      <dgm:prSet/>
      <dgm:spPr/>
      <dgm:t>
        <a:bodyPr/>
        <a:lstStyle/>
        <a:p>
          <a:endParaRPr lang="es-CL"/>
        </a:p>
      </dgm:t>
    </dgm:pt>
    <dgm:pt modelId="{AAF0484D-85F7-402A-8D96-1D8BD1A87295}">
      <dgm:prSet custT="1"/>
      <dgm:spPr>
        <a:solidFill>
          <a:srgbClr val="002060"/>
        </a:solidFill>
      </dgm:spPr>
      <dgm:t>
        <a:bodyPr/>
        <a:lstStyle/>
        <a:p>
          <a:r>
            <a:rPr lang="es-CL" sz="1200" dirty="0"/>
            <a:t>Red de Instaladores</a:t>
          </a:r>
        </a:p>
      </dgm:t>
    </dgm:pt>
    <dgm:pt modelId="{FC0D86D2-28C0-4D93-967B-90E120A2A4A1}" type="parTrans" cxnId="{FAFCF384-2F75-4436-8584-404E08CD8B77}">
      <dgm:prSet/>
      <dgm:spPr/>
      <dgm:t>
        <a:bodyPr/>
        <a:lstStyle/>
        <a:p>
          <a:endParaRPr lang="es-CL"/>
        </a:p>
      </dgm:t>
    </dgm:pt>
    <dgm:pt modelId="{C5BFEA8C-B7D2-4350-9C15-5C954C4050B6}" type="sibTrans" cxnId="{FAFCF384-2F75-4436-8584-404E08CD8B77}">
      <dgm:prSet/>
      <dgm:spPr/>
      <dgm:t>
        <a:bodyPr/>
        <a:lstStyle/>
        <a:p>
          <a:endParaRPr lang="es-CL"/>
        </a:p>
      </dgm:t>
    </dgm:pt>
    <dgm:pt modelId="{BEFD6730-BC41-45FA-8D72-62E8ED2E809A}" type="pres">
      <dgm:prSet presAssocID="{3B5423A7-035C-47DF-99DA-E97AAA45EFC3}" presName="Name0" presStyleCnt="0">
        <dgm:presLayoutVars>
          <dgm:dir/>
          <dgm:animLvl val="lvl"/>
          <dgm:resizeHandles val="exact"/>
        </dgm:presLayoutVars>
      </dgm:prSet>
      <dgm:spPr/>
    </dgm:pt>
    <dgm:pt modelId="{EB83D7CC-0478-4C93-80F5-C761AD040DE2}" type="pres">
      <dgm:prSet presAssocID="{AFA526CE-E12C-4B36-AAA7-8B0876D2E777}" presName="parTxOnly" presStyleLbl="node1" presStyleIdx="0" presStyleCnt="6" custScaleY="143402" custLinFactNeighborX="-1662" custLinFactNeighborY="6611">
        <dgm:presLayoutVars>
          <dgm:chMax val="0"/>
          <dgm:chPref val="0"/>
          <dgm:bulletEnabled val="1"/>
        </dgm:presLayoutVars>
      </dgm:prSet>
      <dgm:spPr>
        <a:xfrm>
          <a:off x="2131" y="162529"/>
          <a:ext cx="1897009" cy="758803"/>
        </a:xfrm>
        <a:prstGeom prst="chevron">
          <a:avLst/>
        </a:prstGeom>
      </dgm:spPr>
    </dgm:pt>
    <dgm:pt modelId="{13748F8A-CEF1-4320-BFCD-FBB4D5D6EAC8}" type="pres">
      <dgm:prSet presAssocID="{7B6AB47C-3B13-4795-9663-813C6B3D3FE3}" presName="parTxOnlySpace" presStyleCnt="0"/>
      <dgm:spPr/>
    </dgm:pt>
    <dgm:pt modelId="{E7403443-50EE-4C15-8428-54CAECD27C40}" type="pres">
      <dgm:prSet presAssocID="{8E4FEAD6-3443-4EE5-BB6B-98E5CFA2C94C}" presName="parTxOnly" presStyleLbl="node1" presStyleIdx="1" presStyleCnt="6" custScaleY="143402" custLinFactNeighborX="-6506" custLinFactNeighborY="10153">
        <dgm:presLayoutVars>
          <dgm:chMax val="0"/>
          <dgm:chPref val="0"/>
          <dgm:bulletEnabled val="1"/>
        </dgm:presLayoutVars>
      </dgm:prSet>
      <dgm:spPr>
        <a:xfrm>
          <a:off x="1709440" y="162529"/>
          <a:ext cx="1897009" cy="758803"/>
        </a:xfrm>
        <a:prstGeom prst="chevron">
          <a:avLst/>
        </a:prstGeom>
      </dgm:spPr>
    </dgm:pt>
    <dgm:pt modelId="{E4DD19B5-F2E2-4D5B-8440-A5B771B7B466}" type="pres">
      <dgm:prSet presAssocID="{46AA971A-3195-4EBA-BD4D-A9483AD9BF35}" presName="parTxOnlySpace" presStyleCnt="0"/>
      <dgm:spPr/>
    </dgm:pt>
    <dgm:pt modelId="{0CA978F7-BB63-48AE-9373-ED11AC5ACD34}" type="pres">
      <dgm:prSet presAssocID="{F5797F7C-3D0B-430D-9C49-4AB7B4025EA7}" presName="parTxOnly" presStyleLbl="node1" presStyleIdx="2" presStyleCnt="6" custScaleY="140458" custLinFactNeighborX="-6506" custLinFactNeighborY="10153">
        <dgm:presLayoutVars>
          <dgm:chMax val="0"/>
          <dgm:chPref val="0"/>
          <dgm:bulletEnabled val="1"/>
        </dgm:presLayoutVars>
      </dgm:prSet>
      <dgm:spPr/>
    </dgm:pt>
    <dgm:pt modelId="{8E46804F-5EA5-47A6-8CCC-671AA28F6BD8}" type="pres">
      <dgm:prSet presAssocID="{5836B11D-97D5-40DB-8656-F8A8127AADDE}" presName="parTxOnlySpace" presStyleCnt="0"/>
      <dgm:spPr/>
    </dgm:pt>
    <dgm:pt modelId="{B1A22FEA-9B62-4F2C-945F-637C7DACAF4F}" type="pres">
      <dgm:prSet presAssocID="{4E1FEA09-63F3-4F42-A1E0-E2B738E86BB9}" presName="parTxOnly" presStyleLbl="node1" presStyleIdx="3" presStyleCnt="6" custScaleY="143402" custLinFactNeighborX="1662" custLinFactNeighborY="12606">
        <dgm:presLayoutVars>
          <dgm:chMax val="0"/>
          <dgm:chPref val="0"/>
          <dgm:bulletEnabled val="1"/>
        </dgm:presLayoutVars>
      </dgm:prSet>
      <dgm:spPr/>
    </dgm:pt>
    <dgm:pt modelId="{85ECCABA-4DBB-447E-AE57-E2886D2DE1CE}" type="pres">
      <dgm:prSet presAssocID="{A6E0760A-248A-49F6-A76D-29DA2B5E343C}" presName="parTxOnlySpace" presStyleCnt="0"/>
      <dgm:spPr/>
    </dgm:pt>
    <dgm:pt modelId="{299FA635-ED54-4B72-B6A9-C0F6E595F5AD}" type="pres">
      <dgm:prSet presAssocID="{AAF0484D-85F7-402A-8D96-1D8BD1A87295}" presName="parTxOnly" presStyleLbl="node1" presStyleIdx="4" presStyleCnt="6" custScaleX="112305" custScaleY="144942" custLinFactNeighborX="1662" custLinFactNeighborY="11836">
        <dgm:presLayoutVars>
          <dgm:chMax val="0"/>
          <dgm:chPref val="0"/>
          <dgm:bulletEnabled val="1"/>
        </dgm:presLayoutVars>
      </dgm:prSet>
      <dgm:spPr/>
    </dgm:pt>
    <dgm:pt modelId="{AEA6D25F-E2B3-4B7D-BE42-2E5D5B3BDF0B}" type="pres">
      <dgm:prSet presAssocID="{C5BFEA8C-B7D2-4350-9C15-5C954C4050B6}" presName="parTxOnlySpace" presStyleCnt="0"/>
      <dgm:spPr/>
    </dgm:pt>
    <dgm:pt modelId="{81F1DDC1-325C-4894-94D5-9C0B93FE0893}" type="pres">
      <dgm:prSet presAssocID="{DE49C81A-F6EC-4A4C-8B0E-2C3DFC4EF28E}" presName="parTxOnly" presStyleLbl="node1" presStyleIdx="5" presStyleCnt="6" custScaleY="146346" custLinFactNeighborX="1662" custLinFactNeighborY="11134">
        <dgm:presLayoutVars>
          <dgm:chMax val="0"/>
          <dgm:chPref val="0"/>
          <dgm:bulletEnabled val="1"/>
        </dgm:presLayoutVars>
      </dgm:prSet>
      <dgm:spPr/>
    </dgm:pt>
  </dgm:ptLst>
  <dgm:cxnLst>
    <dgm:cxn modelId="{4F9EFB15-E6CC-4E4B-A282-F53D3B5F53F6}" srcId="{3B5423A7-035C-47DF-99DA-E97AAA45EFC3}" destId="{4E1FEA09-63F3-4F42-A1E0-E2B738E86BB9}" srcOrd="3" destOrd="0" parTransId="{0764E5DD-BADF-4AB7-966A-4BC0DB162117}" sibTransId="{A6E0760A-248A-49F6-A76D-29DA2B5E343C}"/>
    <dgm:cxn modelId="{BE76AC17-ECA2-43C0-9558-CCAA758DAFA7}" srcId="{3B5423A7-035C-47DF-99DA-E97AAA45EFC3}" destId="{8E4FEAD6-3443-4EE5-BB6B-98E5CFA2C94C}" srcOrd="1" destOrd="0" parTransId="{D4A3B6DD-613A-4C24-80AE-C614D82B258A}" sibTransId="{46AA971A-3195-4EBA-BD4D-A9483AD9BF35}"/>
    <dgm:cxn modelId="{79181530-5BA9-42AE-B106-F1F27449AB8C}" srcId="{3B5423A7-035C-47DF-99DA-E97AAA45EFC3}" destId="{AFA526CE-E12C-4B36-AAA7-8B0876D2E777}" srcOrd="0" destOrd="0" parTransId="{0AD9BF4A-99E6-432B-B7B5-EA980AF7BB9A}" sibTransId="{7B6AB47C-3B13-4795-9663-813C6B3D3FE3}"/>
    <dgm:cxn modelId="{F38ED449-EA4B-406E-B6FF-8B9A33FFC0C1}" type="presOf" srcId="{3B5423A7-035C-47DF-99DA-E97AAA45EFC3}" destId="{BEFD6730-BC41-45FA-8D72-62E8ED2E809A}" srcOrd="0" destOrd="0" presId="urn:microsoft.com/office/officeart/2005/8/layout/chevron1"/>
    <dgm:cxn modelId="{6216936D-8416-4B37-9107-08A0C84250A3}" srcId="{3B5423A7-035C-47DF-99DA-E97AAA45EFC3}" destId="{DE49C81A-F6EC-4A4C-8B0E-2C3DFC4EF28E}" srcOrd="5" destOrd="0" parTransId="{911C5F57-9990-4EB1-BD8C-9E393C8F1325}" sibTransId="{D57896FC-A89D-46BD-87C2-CA18474B8C89}"/>
    <dgm:cxn modelId="{0BD83A50-7162-4057-B2F4-1A97E8F9B785}" type="presOf" srcId="{4E1FEA09-63F3-4F42-A1E0-E2B738E86BB9}" destId="{B1A22FEA-9B62-4F2C-945F-637C7DACAF4F}" srcOrd="0" destOrd="0" presId="urn:microsoft.com/office/officeart/2005/8/layout/chevron1"/>
    <dgm:cxn modelId="{61934956-F7C0-4575-8EDA-B3DB84E879BE}" type="presOf" srcId="{F5797F7C-3D0B-430D-9C49-4AB7B4025EA7}" destId="{0CA978F7-BB63-48AE-9373-ED11AC5ACD34}" srcOrd="0" destOrd="0" presId="urn:microsoft.com/office/officeart/2005/8/layout/chevron1"/>
    <dgm:cxn modelId="{FAFCF384-2F75-4436-8584-404E08CD8B77}" srcId="{3B5423A7-035C-47DF-99DA-E97AAA45EFC3}" destId="{AAF0484D-85F7-402A-8D96-1D8BD1A87295}" srcOrd="4" destOrd="0" parTransId="{FC0D86D2-28C0-4D93-967B-90E120A2A4A1}" sibTransId="{C5BFEA8C-B7D2-4350-9C15-5C954C4050B6}"/>
    <dgm:cxn modelId="{E7EE128F-15C5-4074-834B-E894A481BF3C}" type="presOf" srcId="{8E4FEAD6-3443-4EE5-BB6B-98E5CFA2C94C}" destId="{E7403443-50EE-4C15-8428-54CAECD27C40}" srcOrd="0" destOrd="0" presId="urn:microsoft.com/office/officeart/2005/8/layout/chevron1"/>
    <dgm:cxn modelId="{A51F8993-9EE6-49A6-B5DF-7702F8DA90F3}" type="presOf" srcId="{AFA526CE-E12C-4B36-AAA7-8B0876D2E777}" destId="{EB83D7CC-0478-4C93-80F5-C761AD040DE2}" srcOrd="0" destOrd="0" presId="urn:microsoft.com/office/officeart/2005/8/layout/chevron1"/>
    <dgm:cxn modelId="{B8F0E9C1-1C07-49BA-8463-DF3EBB0F471C}" type="presOf" srcId="{DE49C81A-F6EC-4A4C-8B0E-2C3DFC4EF28E}" destId="{81F1DDC1-325C-4894-94D5-9C0B93FE0893}" srcOrd="0" destOrd="0" presId="urn:microsoft.com/office/officeart/2005/8/layout/chevron1"/>
    <dgm:cxn modelId="{E75D07CF-20DB-44E0-B53E-E42909360FD6}" type="presOf" srcId="{AAF0484D-85F7-402A-8D96-1D8BD1A87295}" destId="{299FA635-ED54-4B72-B6A9-C0F6E595F5AD}" srcOrd="0" destOrd="0" presId="urn:microsoft.com/office/officeart/2005/8/layout/chevron1"/>
    <dgm:cxn modelId="{B420C9F1-598C-4F8D-8F57-B20F9C00ABEB}" srcId="{3B5423A7-035C-47DF-99DA-E97AAA45EFC3}" destId="{F5797F7C-3D0B-430D-9C49-4AB7B4025EA7}" srcOrd="2" destOrd="0" parTransId="{F585DE5D-1FB1-4AD2-8FD2-755B84F27752}" sibTransId="{5836B11D-97D5-40DB-8656-F8A8127AADDE}"/>
    <dgm:cxn modelId="{0297C585-1578-438E-A270-E8D7E5A8447D}" type="presParOf" srcId="{BEFD6730-BC41-45FA-8D72-62E8ED2E809A}" destId="{EB83D7CC-0478-4C93-80F5-C761AD040DE2}" srcOrd="0" destOrd="0" presId="urn:microsoft.com/office/officeart/2005/8/layout/chevron1"/>
    <dgm:cxn modelId="{4F4D6384-33E5-43B4-BD7D-0EA01E1B14FB}" type="presParOf" srcId="{BEFD6730-BC41-45FA-8D72-62E8ED2E809A}" destId="{13748F8A-CEF1-4320-BFCD-FBB4D5D6EAC8}" srcOrd="1" destOrd="0" presId="urn:microsoft.com/office/officeart/2005/8/layout/chevron1"/>
    <dgm:cxn modelId="{47205927-09B9-42DB-93B8-BC9F7400FD0D}" type="presParOf" srcId="{BEFD6730-BC41-45FA-8D72-62E8ED2E809A}" destId="{E7403443-50EE-4C15-8428-54CAECD27C40}" srcOrd="2" destOrd="0" presId="urn:microsoft.com/office/officeart/2005/8/layout/chevron1"/>
    <dgm:cxn modelId="{C93F199E-A385-4A2A-9AA7-46CF0A7B4944}" type="presParOf" srcId="{BEFD6730-BC41-45FA-8D72-62E8ED2E809A}" destId="{E4DD19B5-F2E2-4D5B-8440-A5B771B7B466}" srcOrd="3" destOrd="0" presId="urn:microsoft.com/office/officeart/2005/8/layout/chevron1"/>
    <dgm:cxn modelId="{9AC1FA62-3C65-46FD-8575-C063749D756D}" type="presParOf" srcId="{BEFD6730-BC41-45FA-8D72-62E8ED2E809A}" destId="{0CA978F7-BB63-48AE-9373-ED11AC5ACD34}" srcOrd="4" destOrd="0" presId="urn:microsoft.com/office/officeart/2005/8/layout/chevron1"/>
    <dgm:cxn modelId="{5FF6210F-766D-4C1E-9D43-8509E1A60F99}" type="presParOf" srcId="{BEFD6730-BC41-45FA-8D72-62E8ED2E809A}" destId="{8E46804F-5EA5-47A6-8CCC-671AA28F6BD8}" srcOrd="5" destOrd="0" presId="urn:microsoft.com/office/officeart/2005/8/layout/chevron1"/>
    <dgm:cxn modelId="{12DA18AD-2414-4F58-A5A1-68507B0B2B6B}" type="presParOf" srcId="{BEFD6730-BC41-45FA-8D72-62E8ED2E809A}" destId="{B1A22FEA-9B62-4F2C-945F-637C7DACAF4F}" srcOrd="6" destOrd="0" presId="urn:microsoft.com/office/officeart/2005/8/layout/chevron1"/>
    <dgm:cxn modelId="{8FC02BF5-E917-43AE-9CED-6182F321AD22}" type="presParOf" srcId="{BEFD6730-BC41-45FA-8D72-62E8ED2E809A}" destId="{85ECCABA-4DBB-447E-AE57-E2886D2DE1CE}" srcOrd="7" destOrd="0" presId="urn:microsoft.com/office/officeart/2005/8/layout/chevron1"/>
    <dgm:cxn modelId="{2A9FD91F-2256-43F7-A866-1A4A5FE7A0C4}" type="presParOf" srcId="{BEFD6730-BC41-45FA-8D72-62E8ED2E809A}" destId="{299FA635-ED54-4B72-B6A9-C0F6E595F5AD}" srcOrd="8" destOrd="0" presId="urn:microsoft.com/office/officeart/2005/8/layout/chevron1"/>
    <dgm:cxn modelId="{F698738F-BEE4-4841-B91A-5C741FD814D1}" type="presParOf" srcId="{BEFD6730-BC41-45FA-8D72-62E8ED2E809A}" destId="{AEA6D25F-E2B3-4B7D-BE42-2E5D5B3BDF0B}" srcOrd="9" destOrd="0" presId="urn:microsoft.com/office/officeart/2005/8/layout/chevron1"/>
    <dgm:cxn modelId="{0C78DAAC-4D31-4819-9A84-7FCF79F155BA}" type="presParOf" srcId="{BEFD6730-BC41-45FA-8D72-62E8ED2E809A}" destId="{81F1DDC1-325C-4894-94D5-9C0B93FE0893}" srcOrd="1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3D7CC-0478-4C93-80F5-C761AD040DE2}">
      <dsp:nvSpPr>
        <dsp:cNvPr id="0" name=""/>
        <dsp:cNvSpPr/>
      </dsp:nvSpPr>
      <dsp:spPr>
        <a:xfrm>
          <a:off x="0" y="134482"/>
          <a:ext cx="1924478" cy="1103896"/>
        </a:xfrm>
        <a:prstGeom prst="chevron">
          <a:avLst/>
        </a:prstGeom>
        <a:solidFill>
          <a:srgbClr val="00206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s-ES" sz="1200" kern="1200" dirty="0">
              <a:solidFill>
                <a:prstClr val="white"/>
              </a:solidFill>
              <a:latin typeface="Arial" panose="020B0604020202020204"/>
              <a:ea typeface="+mn-ea"/>
              <a:cs typeface="+mn-cs"/>
            </a:rPr>
            <a:t>Diseño Plataforma Web</a:t>
          </a:r>
          <a:endParaRPr lang="es-CL" sz="1200" kern="1200" dirty="0">
            <a:solidFill>
              <a:prstClr val="white"/>
            </a:solidFill>
            <a:latin typeface="Arial" panose="020B0604020202020204"/>
            <a:ea typeface="+mn-ea"/>
            <a:cs typeface="+mn-cs"/>
          </a:endParaRPr>
        </a:p>
      </dsp:txBody>
      <dsp:txXfrm>
        <a:off x="551948" y="134482"/>
        <a:ext cx="820582" cy="1103896"/>
      </dsp:txXfrm>
    </dsp:sp>
    <dsp:sp modelId="{E7403443-50EE-4C15-8428-54CAECD27C40}">
      <dsp:nvSpPr>
        <dsp:cNvPr id="0" name=""/>
        <dsp:cNvSpPr/>
      </dsp:nvSpPr>
      <dsp:spPr>
        <a:xfrm>
          <a:off x="1722707" y="161748"/>
          <a:ext cx="1924478" cy="1103896"/>
        </a:xfrm>
        <a:prstGeom prst="chevron">
          <a:avLst/>
        </a:prstGeom>
        <a:solidFill>
          <a:srgbClr val="00206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s-ES" sz="1200" kern="1200" dirty="0">
              <a:solidFill>
                <a:prstClr val="white"/>
              </a:solidFill>
              <a:latin typeface="Arial" panose="020B0604020202020204"/>
              <a:ea typeface="+mn-ea"/>
              <a:cs typeface="+mn-cs"/>
            </a:rPr>
            <a:t>Piloto Integración</a:t>
          </a:r>
        </a:p>
      </dsp:txBody>
      <dsp:txXfrm>
        <a:off x="2274655" y="161748"/>
        <a:ext cx="820582" cy="1103896"/>
      </dsp:txXfrm>
    </dsp:sp>
    <dsp:sp modelId="{0CA978F7-BB63-48AE-9373-ED11AC5ACD34}">
      <dsp:nvSpPr>
        <dsp:cNvPr id="0" name=""/>
        <dsp:cNvSpPr/>
      </dsp:nvSpPr>
      <dsp:spPr>
        <a:xfrm>
          <a:off x="3454738" y="173080"/>
          <a:ext cx="1924478" cy="108123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ES" sz="1200" kern="1200" dirty="0"/>
            <a:t>Montaje Integración Edificios</a:t>
          </a:r>
        </a:p>
      </dsp:txBody>
      <dsp:txXfrm>
        <a:off x="3995355" y="173080"/>
        <a:ext cx="843245" cy="1081233"/>
      </dsp:txXfrm>
    </dsp:sp>
    <dsp:sp modelId="{B1A22FEA-9B62-4F2C-945F-637C7DACAF4F}">
      <dsp:nvSpPr>
        <dsp:cNvPr id="0" name=""/>
        <dsp:cNvSpPr/>
      </dsp:nvSpPr>
      <dsp:spPr>
        <a:xfrm>
          <a:off x="5202488" y="167183"/>
          <a:ext cx="1924478" cy="1103896"/>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CL" sz="1200" kern="1200" dirty="0"/>
            <a:t>Compras Públicas</a:t>
          </a:r>
        </a:p>
      </dsp:txBody>
      <dsp:txXfrm>
        <a:off x="5754436" y="167183"/>
        <a:ext cx="820582" cy="1103896"/>
      </dsp:txXfrm>
    </dsp:sp>
    <dsp:sp modelId="{299FA635-ED54-4B72-B6A9-C0F6E595F5AD}">
      <dsp:nvSpPr>
        <dsp:cNvPr id="0" name=""/>
        <dsp:cNvSpPr/>
      </dsp:nvSpPr>
      <dsp:spPr>
        <a:xfrm>
          <a:off x="6934518" y="155329"/>
          <a:ext cx="2161285" cy="1115750"/>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CL" sz="1200" kern="1200" dirty="0"/>
            <a:t>Red de Instaladores</a:t>
          </a:r>
        </a:p>
      </dsp:txBody>
      <dsp:txXfrm>
        <a:off x="7492393" y="155329"/>
        <a:ext cx="1045535" cy="1115750"/>
      </dsp:txXfrm>
    </dsp:sp>
    <dsp:sp modelId="{81F1DDC1-325C-4894-94D5-9C0B93FE0893}">
      <dsp:nvSpPr>
        <dsp:cNvPr id="0" name=""/>
        <dsp:cNvSpPr/>
      </dsp:nvSpPr>
      <dsp:spPr>
        <a:xfrm>
          <a:off x="8903355" y="144521"/>
          <a:ext cx="1924478" cy="1126558"/>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CL" sz="1200" kern="1200" dirty="0"/>
            <a:t>Asistencia Técnica</a:t>
          </a:r>
        </a:p>
      </dsp:txBody>
      <dsp:txXfrm>
        <a:off x="9466634" y="144521"/>
        <a:ext cx="797920" cy="11265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39B-25E4-4A34-A592-8263535629BC}" type="datetimeFigureOut">
              <a:rPr lang="en-US" smtClean="0"/>
              <a:t>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A6995-277D-4C47-B075-AD85F466DE52}" type="slidenum">
              <a:rPr lang="en-US" smtClean="0"/>
              <a:t>‹Nº›</a:t>
            </a:fld>
            <a:endParaRPr lang="en-US" dirty="0"/>
          </a:p>
        </p:txBody>
      </p:sp>
    </p:spTree>
    <p:extLst>
      <p:ext uri="{BB962C8B-B14F-4D97-AF65-F5344CB8AC3E}">
        <p14:creationId xmlns:p14="http://schemas.microsoft.com/office/powerpoint/2010/main" val="80331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fccc.int/BU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b="1" i="0" u="none" dirty="0">
                <a:solidFill>
                  <a:srgbClr val="0563C1"/>
                </a:solidFill>
                <a:effectLst/>
                <a:latin typeface="arial" panose="020B0604020202020204" pitchFamily="34" charset="0"/>
                <a:hlinkClick r:id="rId3">
                  <a:extLst>
                    <a:ext uri="{A12FA001-AC4F-418D-AE19-62706E023703}">
                      <ahyp:hlinkClr xmlns:ahyp="http://schemas.microsoft.com/office/drawing/2018/hyperlinkcolor" val="tx"/>
                    </a:ext>
                  </a:extLst>
                </a:hlinkClick>
              </a:rPr>
              <a:t>Biennial Update Report</a:t>
            </a:r>
            <a:endParaRPr lang="es-CL" b="1" i="0" u="none"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s-CL" dirty="0"/>
          </a:p>
        </p:txBody>
      </p:sp>
      <p:sp>
        <p:nvSpPr>
          <p:cNvPr id="4" name="Marcador de número de diapositiva 3"/>
          <p:cNvSpPr>
            <a:spLocks noGrp="1"/>
          </p:cNvSpPr>
          <p:nvPr>
            <p:ph type="sldNum" sz="quarter" idx="5"/>
          </p:nvPr>
        </p:nvSpPr>
        <p:spPr/>
        <p:txBody>
          <a:bodyPr/>
          <a:lstStyle/>
          <a:p>
            <a:fld id="{C05A6995-277D-4C47-B075-AD85F466DE52}" type="slidenum">
              <a:rPr lang="en-US" smtClean="0"/>
              <a:t>3</a:t>
            </a:fld>
            <a:endParaRPr lang="en-US" dirty="0"/>
          </a:p>
        </p:txBody>
      </p:sp>
    </p:spTree>
    <p:extLst>
      <p:ext uri="{BB962C8B-B14F-4D97-AF65-F5344CB8AC3E}">
        <p14:creationId xmlns:p14="http://schemas.microsoft.com/office/powerpoint/2010/main" val="379312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1814A02-E993-4354-941A-D64FD798A8A7}" type="slidenum">
              <a:rPr lang="es-CL" smtClean="0"/>
              <a:t>6</a:t>
            </a:fld>
            <a:endParaRPr lang="es-CL" dirty="0"/>
          </a:p>
        </p:txBody>
      </p:sp>
    </p:spTree>
    <p:extLst>
      <p:ext uri="{BB962C8B-B14F-4D97-AF65-F5344CB8AC3E}">
        <p14:creationId xmlns:p14="http://schemas.microsoft.com/office/powerpoint/2010/main" val="174842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1cb1c788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91cb1c788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Cobertura Nacional</a:t>
            </a:r>
          </a:p>
        </p:txBody>
      </p:sp>
      <p:sp>
        <p:nvSpPr>
          <p:cNvPr id="4" name="Marcador de número de diapositiva 3"/>
          <p:cNvSpPr>
            <a:spLocks noGrp="1"/>
          </p:cNvSpPr>
          <p:nvPr>
            <p:ph type="sldNum" sz="quarter" idx="5"/>
          </p:nvPr>
        </p:nvSpPr>
        <p:spPr/>
        <p:txBody>
          <a:bodyPr/>
          <a:lstStyle/>
          <a:p>
            <a:fld id="{C05A6995-277D-4C47-B075-AD85F466DE52}" type="slidenum">
              <a:rPr lang="en-US" smtClean="0"/>
              <a:t>26</a:t>
            </a:fld>
            <a:endParaRPr lang="en-US" dirty="0"/>
          </a:p>
        </p:txBody>
      </p:sp>
    </p:spTree>
    <p:extLst>
      <p:ext uri="{BB962C8B-B14F-4D97-AF65-F5344CB8AC3E}">
        <p14:creationId xmlns:p14="http://schemas.microsoft.com/office/powerpoint/2010/main" val="253200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3" name="Group 2">
            <a:extLst>
              <a:ext uri="{FF2B5EF4-FFF2-40B4-BE49-F238E27FC236}">
                <a16:creationId xmlns:a16="http://schemas.microsoft.com/office/drawing/2014/main"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a16="http://schemas.microsoft.com/office/drawing/2014/main"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a16="http://schemas.microsoft.com/office/drawing/2014/main"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40" name="Group 39">
                <a:extLst>
                  <a:ext uri="{FF2B5EF4-FFF2-40B4-BE49-F238E27FC236}">
                    <a16:creationId xmlns:a16="http://schemas.microsoft.com/office/drawing/2014/main"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a16="http://schemas.microsoft.com/office/drawing/2014/main"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5" name="Freeform: Shape 4">
              <a:extLst>
                <a:ext uri="{FF2B5EF4-FFF2-40B4-BE49-F238E27FC236}">
                  <a16:creationId xmlns:a16="http://schemas.microsoft.com/office/drawing/2014/main"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dirty="0"/>
            </a:p>
          </p:txBody>
        </p:sp>
        <p:grpSp>
          <p:nvGrpSpPr>
            <p:cNvPr id="6" name="Group 5">
              <a:extLst>
                <a:ext uri="{FF2B5EF4-FFF2-40B4-BE49-F238E27FC236}">
                  <a16:creationId xmlns:a16="http://schemas.microsoft.com/office/drawing/2014/main"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a16="http://schemas.microsoft.com/office/drawing/2014/main"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36" name="Group 35">
                <a:extLst>
                  <a:ext uri="{FF2B5EF4-FFF2-40B4-BE49-F238E27FC236}">
                    <a16:creationId xmlns:a16="http://schemas.microsoft.com/office/drawing/2014/main"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a16="http://schemas.microsoft.com/office/drawing/2014/main"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grpSp>
        <p:sp>
          <p:nvSpPr>
            <p:cNvPr id="7" name="Freeform: Shape 6">
              <a:extLst>
                <a:ext uri="{FF2B5EF4-FFF2-40B4-BE49-F238E27FC236}">
                  <a16:creationId xmlns:a16="http://schemas.microsoft.com/office/drawing/2014/main"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a16="http://schemas.microsoft.com/office/drawing/2014/main"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31" name="Group 30">
                <a:extLst>
                  <a:ext uri="{FF2B5EF4-FFF2-40B4-BE49-F238E27FC236}">
                    <a16:creationId xmlns:a16="http://schemas.microsoft.com/office/drawing/2014/main"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a16="http://schemas.microsoft.com/office/drawing/2014/main"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sp>
            <p:nvSpPr>
              <p:cNvPr id="32" name="Freeform: Shape 31">
                <a:extLst>
                  <a:ext uri="{FF2B5EF4-FFF2-40B4-BE49-F238E27FC236}">
                    <a16:creationId xmlns:a16="http://schemas.microsoft.com/office/drawing/2014/main"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grpSp>
          <p:nvGrpSpPr>
            <p:cNvPr id="11" name="Group 10">
              <a:extLst>
                <a:ext uri="{FF2B5EF4-FFF2-40B4-BE49-F238E27FC236}">
                  <a16:creationId xmlns:a16="http://schemas.microsoft.com/office/drawing/2014/main"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a16="http://schemas.microsoft.com/office/drawing/2014/main"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27" name="Group 26">
                <a:extLst>
                  <a:ext uri="{FF2B5EF4-FFF2-40B4-BE49-F238E27FC236}">
                    <a16:creationId xmlns:a16="http://schemas.microsoft.com/office/drawing/2014/main"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a16="http://schemas.microsoft.com/office/drawing/2014/main"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grpSp>
          <p:nvGrpSpPr>
            <p:cNvPr id="12" name="Group 11">
              <a:extLst>
                <a:ext uri="{FF2B5EF4-FFF2-40B4-BE49-F238E27FC236}">
                  <a16:creationId xmlns:a16="http://schemas.microsoft.com/office/drawing/2014/main"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a16="http://schemas.microsoft.com/office/drawing/2014/main"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23" name="Group 22">
                <a:extLst>
                  <a:ext uri="{FF2B5EF4-FFF2-40B4-BE49-F238E27FC236}">
                    <a16:creationId xmlns:a16="http://schemas.microsoft.com/office/drawing/2014/main"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a16="http://schemas.microsoft.com/office/drawing/2014/main"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grpSp>
        <p:grpSp>
          <p:nvGrpSpPr>
            <p:cNvPr id="13" name="Group 12">
              <a:extLst>
                <a:ext uri="{FF2B5EF4-FFF2-40B4-BE49-F238E27FC236}">
                  <a16:creationId xmlns:a16="http://schemas.microsoft.com/office/drawing/2014/main"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a16="http://schemas.microsoft.com/office/drawing/2014/main"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19" name="Group 18">
                <a:extLst>
                  <a:ext uri="{FF2B5EF4-FFF2-40B4-BE49-F238E27FC236}">
                    <a16:creationId xmlns:a16="http://schemas.microsoft.com/office/drawing/2014/main"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a16="http://schemas.microsoft.com/office/drawing/2014/main"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14" name="Freeform: Shape 13">
              <a:extLst>
                <a:ext uri="{FF2B5EF4-FFF2-40B4-BE49-F238E27FC236}">
                  <a16:creationId xmlns:a16="http://schemas.microsoft.com/office/drawing/2014/main"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08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B998F8-5F60-4F3A-941E-65C7CA793196}"/>
              </a:ext>
            </a:extLst>
          </p:cNvPr>
          <p:cNvSpPr/>
          <p:nvPr userDrawn="1"/>
        </p:nvSpPr>
        <p:spPr>
          <a:xfrm>
            <a:off x="0" y="0"/>
            <a:ext cx="398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6E2B211-279E-47AD-8321-BBE0A034E63C}"/>
              </a:ext>
            </a:extLst>
          </p:cNvPr>
          <p:cNvGrpSpPr/>
          <p:nvPr userDrawn="1"/>
        </p:nvGrpSpPr>
        <p:grpSpPr>
          <a:xfrm rot="12911792" flipH="1" flipV="1">
            <a:off x="2790331" y="4225532"/>
            <a:ext cx="706431" cy="492914"/>
            <a:chOff x="5405974" y="1533288"/>
            <a:chExt cx="608646" cy="424685"/>
          </a:xfrm>
        </p:grpSpPr>
        <p:sp>
          <p:nvSpPr>
            <p:cNvPr id="18" name="Trapezoid 17">
              <a:extLst>
                <a:ext uri="{FF2B5EF4-FFF2-40B4-BE49-F238E27FC236}">
                  <a16:creationId xmlns:a16="http://schemas.microsoft.com/office/drawing/2014/main" id="{3DECB3E9-32A4-485B-873B-63C6C59490D1}"/>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apezoid 18">
              <a:extLst>
                <a:ext uri="{FF2B5EF4-FFF2-40B4-BE49-F238E27FC236}">
                  <a16:creationId xmlns:a16="http://schemas.microsoft.com/office/drawing/2014/main" id="{B97B4F36-AF1D-4D48-AB73-9687DD625973}"/>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apezoid 19">
              <a:extLst>
                <a:ext uri="{FF2B5EF4-FFF2-40B4-BE49-F238E27FC236}">
                  <a16:creationId xmlns:a16="http://schemas.microsoft.com/office/drawing/2014/main" id="{18628655-B24C-4AA8-B86F-E4649EC635E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apezoid 20">
              <a:extLst>
                <a:ext uri="{FF2B5EF4-FFF2-40B4-BE49-F238E27FC236}">
                  <a16:creationId xmlns:a16="http://schemas.microsoft.com/office/drawing/2014/main" id="{3A6B24C9-2F1F-4C5E-B867-73AE6CD03838}"/>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apezoid 21">
              <a:extLst>
                <a:ext uri="{FF2B5EF4-FFF2-40B4-BE49-F238E27FC236}">
                  <a16:creationId xmlns:a16="http://schemas.microsoft.com/office/drawing/2014/main" id="{2AA7F5E5-BC6C-4756-A8EB-16B8328FA881}"/>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97CDF6D-E63B-4A20-B935-7F27169038D3}"/>
              </a:ext>
            </a:extLst>
          </p:cNvPr>
          <p:cNvGrpSpPr/>
          <p:nvPr userDrawn="1"/>
        </p:nvGrpSpPr>
        <p:grpSpPr>
          <a:xfrm rot="20269720">
            <a:off x="2788843" y="4597087"/>
            <a:ext cx="773065" cy="771576"/>
            <a:chOff x="7167947" y="1624190"/>
            <a:chExt cx="2677920" cy="2672764"/>
          </a:xfrm>
          <a:solidFill>
            <a:schemeClr val="bg1"/>
          </a:solidFill>
        </p:grpSpPr>
        <p:sp>
          <p:nvSpPr>
            <p:cNvPr id="24" name="Freeform: Shape 23">
              <a:extLst>
                <a:ext uri="{FF2B5EF4-FFF2-40B4-BE49-F238E27FC236}">
                  <a16:creationId xmlns:a16="http://schemas.microsoft.com/office/drawing/2014/main" id="{B45EA29E-0702-4F6E-81A2-E3C8EFB2FBFE}"/>
                </a:ext>
              </a:extLst>
            </p:cNvPr>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31429830-A1B2-46C6-8E1F-3CDD87BDE661}"/>
                </a:ext>
              </a:extLst>
            </p:cNvPr>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4A5EFBF7-A8A4-4D6E-8808-92696D9AC638}"/>
              </a:ext>
            </a:extLst>
          </p:cNvPr>
          <p:cNvGrpSpPr/>
          <p:nvPr userDrawn="1"/>
        </p:nvGrpSpPr>
        <p:grpSpPr>
          <a:xfrm rot="6679697" flipV="1">
            <a:off x="2514190" y="4250744"/>
            <a:ext cx="709209" cy="493240"/>
            <a:chOff x="5405974" y="1533288"/>
            <a:chExt cx="611040" cy="424965"/>
          </a:xfrm>
        </p:grpSpPr>
        <p:sp>
          <p:nvSpPr>
            <p:cNvPr id="27" name="Trapezoid 26">
              <a:extLst>
                <a:ext uri="{FF2B5EF4-FFF2-40B4-BE49-F238E27FC236}">
                  <a16:creationId xmlns:a16="http://schemas.microsoft.com/office/drawing/2014/main" id="{F604488B-1EF4-42B1-A6B5-7312ADA6A9C3}"/>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apezoid 27">
              <a:extLst>
                <a:ext uri="{FF2B5EF4-FFF2-40B4-BE49-F238E27FC236}">
                  <a16:creationId xmlns:a16="http://schemas.microsoft.com/office/drawing/2014/main" id="{D7D307F1-17F2-4B95-9A10-54A9B7C0CFD4}"/>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apezoid 28">
              <a:extLst>
                <a:ext uri="{FF2B5EF4-FFF2-40B4-BE49-F238E27FC236}">
                  <a16:creationId xmlns:a16="http://schemas.microsoft.com/office/drawing/2014/main" id="{1B2CFD6B-D5DB-4797-A1E8-D6713BECCFF0}"/>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apezoid 29">
              <a:extLst>
                <a:ext uri="{FF2B5EF4-FFF2-40B4-BE49-F238E27FC236}">
                  <a16:creationId xmlns:a16="http://schemas.microsoft.com/office/drawing/2014/main" id="{240F08C5-AEE4-4DA8-B595-DFD5AAB6DE0D}"/>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apezoid 30">
              <a:extLst>
                <a:ext uri="{FF2B5EF4-FFF2-40B4-BE49-F238E27FC236}">
                  <a16:creationId xmlns:a16="http://schemas.microsoft.com/office/drawing/2014/main" id="{FB146A5D-87C6-47F6-BF4F-3E2D584E5F89}"/>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6A379968-FE4C-4380-9AD8-FCC2F2902ED8}"/>
              </a:ext>
            </a:extLst>
          </p:cNvPr>
          <p:cNvGrpSpPr/>
          <p:nvPr userDrawn="1"/>
        </p:nvGrpSpPr>
        <p:grpSpPr>
          <a:xfrm rot="2246763">
            <a:off x="1974127" y="1362251"/>
            <a:ext cx="2028524" cy="1778017"/>
            <a:chOff x="2753518" y="2997140"/>
            <a:chExt cx="2028524" cy="1778017"/>
          </a:xfrm>
          <a:solidFill>
            <a:schemeClr val="bg1">
              <a:alpha val="5000"/>
            </a:schemeClr>
          </a:solidFill>
        </p:grpSpPr>
        <p:sp>
          <p:nvSpPr>
            <p:cNvPr id="5" name="Freeform: Shape 4">
              <a:extLst>
                <a:ext uri="{FF2B5EF4-FFF2-40B4-BE49-F238E27FC236}">
                  <a16:creationId xmlns:a16="http://schemas.microsoft.com/office/drawing/2014/main" id="{CED8DA23-991A-4F5A-84D7-7BDAEC9B967B}"/>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6" name="Group 5">
              <a:extLst>
                <a:ext uri="{FF2B5EF4-FFF2-40B4-BE49-F238E27FC236}">
                  <a16:creationId xmlns:a16="http://schemas.microsoft.com/office/drawing/2014/main" id="{F7272C85-BFE8-4E25-B0D2-727926AA6B5E}"/>
                </a:ext>
              </a:extLst>
            </p:cNvPr>
            <p:cNvGrpSpPr/>
            <p:nvPr/>
          </p:nvGrpSpPr>
          <p:grpSpPr>
            <a:xfrm>
              <a:off x="3563163" y="3556278"/>
              <a:ext cx="1218879" cy="1218879"/>
              <a:chOff x="3264582" y="1870309"/>
              <a:chExt cx="1774962" cy="1774962"/>
            </a:xfrm>
            <a:grpFill/>
          </p:grpSpPr>
          <p:sp>
            <p:nvSpPr>
              <p:cNvPr id="8" name="Freeform: Shape 7">
                <a:extLst>
                  <a:ext uri="{FF2B5EF4-FFF2-40B4-BE49-F238E27FC236}">
                    <a16:creationId xmlns:a16="http://schemas.microsoft.com/office/drawing/2014/main" id="{1324B715-E1E3-414A-B516-E282A0E568CA}"/>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8505C034-B686-4751-AF7C-F1443083293B}"/>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sp>
          <p:nvSpPr>
            <p:cNvPr id="7" name="Freeform: Shape 6">
              <a:extLst>
                <a:ext uri="{FF2B5EF4-FFF2-40B4-BE49-F238E27FC236}">
                  <a16:creationId xmlns:a16="http://schemas.microsoft.com/office/drawing/2014/main" id="{932CE2BE-5153-4691-A210-F5CEED8B7852}"/>
                </a:ext>
              </a:extLst>
            </p:cNvPr>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grpSp>
        <p:nvGrpSpPr>
          <p:cNvPr id="10" name="Group 9">
            <a:extLst>
              <a:ext uri="{FF2B5EF4-FFF2-40B4-BE49-F238E27FC236}">
                <a16:creationId xmlns:a16="http://schemas.microsoft.com/office/drawing/2014/main" id="{BECD3404-3EA6-420D-8DBC-6D3A595FBFA2}"/>
              </a:ext>
            </a:extLst>
          </p:cNvPr>
          <p:cNvGrpSpPr/>
          <p:nvPr userDrawn="1"/>
        </p:nvGrpSpPr>
        <p:grpSpPr>
          <a:xfrm>
            <a:off x="0" y="2766599"/>
            <a:ext cx="2745260" cy="2471860"/>
            <a:chOff x="6486650" y="2648852"/>
            <a:chExt cx="2745260" cy="2471860"/>
          </a:xfrm>
          <a:solidFill>
            <a:schemeClr val="bg1">
              <a:alpha val="5000"/>
            </a:schemeClr>
          </a:solidFill>
        </p:grpSpPr>
        <p:sp>
          <p:nvSpPr>
            <p:cNvPr id="11" name="Freeform: Shape 10">
              <a:extLst>
                <a:ext uri="{FF2B5EF4-FFF2-40B4-BE49-F238E27FC236}">
                  <a16:creationId xmlns:a16="http://schemas.microsoft.com/office/drawing/2014/main" id="{18ECA3BD-4287-4CAB-8CFB-CC4BBC00858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12" name="Group 11">
              <a:extLst>
                <a:ext uri="{FF2B5EF4-FFF2-40B4-BE49-F238E27FC236}">
                  <a16:creationId xmlns:a16="http://schemas.microsoft.com/office/drawing/2014/main" id="{B404465C-B632-42F2-8273-BA2C7FFDA7A2}"/>
                </a:ext>
              </a:extLst>
            </p:cNvPr>
            <p:cNvGrpSpPr/>
            <p:nvPr/>
          </p:nvGrpSpPr>
          <p:grpSpPr>
            <a:xfrm>
              <a:off x="7392963" y="2648852"/>
              <a:ext cx="1838947" cy="1835405"/>
              <a:chOff x="7167947" y="1624190"/>
              <a:chExt cx="2677922" cy="2672763"/>
            </a:xfrm>
            <a:grpFill/>
          </p:grpSpPr>
          <p:sp>
            <p:nvSpPr>
              <p:cNvPr id="13" name="Freeform: Shape 12">
                <a:extLst>
                  <a:ext uri="{FF2B5EF4-FFF2-40B4-BE49-F238E27FC236}">
                    <a16:creationId xmlns:a16="http://schemas.microsoft.com/office/drawing/2014/main" id="{100150D0-F178-431E-B2C4-A43288E12324}"/>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E443C86-7937-4604-892A-31CBB4C3B2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15" name="Freeform: Shape 14">
            <a:extLst>
              <a:ext uri="{FF2B5EF4-FFF2-40B4-BE49-F238E27FC236}">
                <a16:creationId xmlns:a16="http://schemas.microsoft.com/office/drawing/2014/main" id="{33011AC2-F2FD-44CD-BF51-A2C7AB4FB7F5}"/>
              </a:ext>
            </a:extLst>
          </p:cNvPr>
          <p:cNvSpPr/>
          <p:nvPr userDrawn="1"/>
        </p:nvSpPr>
        <p:spPr>
          <a:xfrm>
            <a:off x="3140906" y="3608100"/>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A795D01C-5E4D-42EF-81C8-036347FC14D7}"/>
              </a:ext>
            </a:extLst>
          </p:cNvPr>
          <p:cNvSpPr/>
          <p:nvPr userDrawn="1"/>
        </p:nvSpPr>
        <p:spPr>
          <a:xfrm rot="2246763">
            <a:off x="103562" y="2021654"/>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32" name="Rectangle: Top Corners Rounded 31">
            <a:extLst>
              <a:ext uri="{FF2B5EF4-FFF2-40B4-BE49-F238E27FC236}">
                <a16:creationId xmlns:a16="http://schemas.microsoft.com/office/drawing/2014/main" id="{11BA3E48-397A-40E6-82CD-AFA7318A5754}"/>
              </a:ext>
            </a:extLst>
          </p:cNvPr>
          <p:cNvSpPr/>
          <p:nvPr userDrawn="1"/>
        </p:nvSpPr>
        <p:spPr>
          <a:xfrm rot="10800000" flipH="1">
            <a:off x="292045" y="0"/>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FC3E8D1C-B4B0-4270-BF60-0AB071A5B57A}"/>
              </a:ext>
            </a:extLst>
          </p:cNvPr>
          <p:cNvGrpSpPr/>
          <p:nvPr userDrawn="1"/>
        </p:nvGrpSpPr>
        <p:grpSpPr>
          <a:xfrm rot="20249292" flipH="1" flipV="1">
            <a:off x="2408466" y="3007856"/>
            <a:ext cx="405220" cy="1013819"/>
            <a:chOff x="4130248" y="650162"/>
            <a:chExt cx="502279" cy="1664988"/>
          </a:xfrm>
          <a:solidFill>
            <a:schemeClr val="accent2"/>
          </a:solidFill>
        </p:grpSpPr>
        <p:sp>
          <p:nvSpPr>
            <p:cNvPr id="34" name="Trapezoid 33">
              <a:extLst>
                <a:ext uri="{FF2B5EF4-FFF2-40B4-BE49-F238E27FC236}">
                  <a16:creationId xmlns:a16="http://schemas.microsoft.com/office/drawing/2014/main" id="{01E654A2-A845-4D9C-AC7E-DD1A1FB316D8}"/>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apezoid 94">
              <a:extLst>
                <a:ext uri="{FF2B5EF4-FFF2-40B4-BE49-F238E27FC236}">
                  <a16:creationId xmlns:a16="http://schemas.microsoft.com/office/drawing/2014/main" id="{49392ED5-842E-4BB8-9F02-6F05DBDAC68A}"/>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3F7416A9-09BE-4355-8142-7849BBC59832}"/>
              </a:ext>
            </a:extLst>
          </p:cNvPr>
          <p:cNvGrpSpPr/>
          <p:nvPr userDrawn="1"/>
        </p:nvGrpSpPr>
        <p:grpSpPr>
          <a:xfrm rot="15704020" flipH="1" flipV="1">
            <a:off x="2663420" y="3873638"/>
            <a:ext cx="340169" cy="340171"/>
            <a:chOff x="5108323" y="1463792"/>
            <a:chExt cx="374636" cy="374638"/>
          </a:xfrm>
        </p:grpSpPr>
        <p:sp>
          <p:nvSpPr>
            <p:cNvPr id="37" name="Oval 36">
              <a:extLst>
                <a:ext uri="{FF2B5EF4-FFF2-40B4-BE49-F238E27FC236}">
                  <a16:creationId xmlns:a16="http://schemas.microsoft.com/office/drawing/2014/main" id="{71F29D26-D2C3-4D21-B19D-E7708FC9FF28}"/>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5AB344E1-E2AB-4438-8DF4-30253B57B63D}"/>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dirty="0"/>
            </a:p>
          </p:txBody>
        </p:sp>
      </p:grpSp>
      <p:grpSp>
        <p:nvGrpSpPr>
          <p:cNvPr id="39" name="Group 38">
            <a:extLst>
              <a:ext uri="{FF2B5EF4-FFF2-40B4-BE49-F238E27FC236}">
                <a16:creationId xmlns:a16="http://schemas.microsoft.com/office/drawing/2014/main" id="{3EE38B58-01FE-4D5B-B52B-DF7FB23D2B2C}"/>
              </a:ext>
            </a:extLst>
          </p:cNvPr>
          <p:cNvGrpSpPr/>
          <p:nvPr userDrawn="1"/>
        </p:nvGrpSpPr>
        <p:grpSpPr>
          <a:xfrm rot="17572368" flipH="1">
            <a:off x="1480750" y="1474295"/>
            <a:ext cx="487113" cy="1701453"/>
            <a:chOff x="391499" y="630207"/>
            <a:chExt cx="531848" cy="1593194"/>
          </a:xfrm>
        </p:grpSpPr>
        <p:sp>
          <p:nvSpPr>
            <p:cNvPr id="40" name="Rectangle: Rounded Corners 39">
              <a:extLst>
                <a:ext uri="{FF2B5EF4-FFF2-40B4-BE49-F238E27FC236}">
                  <a16:creationId xmlns:a16="http://schemas.microsoft.com/office/drawing/2014/main" id="{ADC60DCB-AA80-49A7-A330-6DEA44AF3C32}"/>
                </a:ext>
              </a:extLst>
            </p:cNvPr>
            <p:cNvSpPr/>
            <p:nvPr/>
          </p:nvSpPr>
          <p:spPr>
            <a:xfrm rot="20495611">
              <a:off x="400453" y="630207"/>
              <a:ext cx="522894" cy="1539139"/>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8126044E-368C-440B-B94F-7A414E81ED0E}"/>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C609EA3D-BF09-4750-8B89-52062CCAA8D8}"/>
              </a:ext>
            </a:extLst>
          </p:cNvPr>
          <p:cNvGrpSpPr/>
          <p:nvPr userDrawn="1"/>
        </p:nvGrpSpPr>
        <p:grpSpPr>
          <a:xfrm rot="9737426" flipH="1">
            <a:off x="2091150" y="2624217"/>
            <a:ext cx="514460" cy="514460"/>
            <a:chOff x="121429" y="411151"/>
            <a:chExt cx="607375" cy="607375"/>
          </a:xfrm>
        </p:grpSpPr>
        <p:sp>
          <p:nvSpPr>
            <p:cNvPr id="43" name="Oval 42">
              <a:extLst>
                <a:ext uri="{FF2B5EF4-FFF2-40B4-BE49-F238E27FC236}">
                  <a16:creationId xmlns:a16="http://schemas.microsoft.com/office/drawing/2014/main" id="{8CD88CA8-507A-4052-B3D1-5825B8BBAFFC}"/>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29BC079D-A9B7-4437-8CA1-2DF8E7A33A14}"/>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8F9EC3F-3387-4CF3-A03F-AC9058376362}"/>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45">
              <a:extLst>
                <a:ext uri="{FF2B5EF4-FFF2-40B4-BE49-F238E27FC236}">
                  <a16:creationId xmlns:a16="http://schemas.microsoft.com/office/drawing/2014/main" id="{CC56068D-EB7D-490A-87C5-924066AB69B5}"/>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23646BA1-CE2A-4CBB-97E9-9222C9AD8E3F}"/>
              </a:ext>
            </a:extLst>
          </p:cNvPr>
          <p:cNvGrpSpPr/>
          <p:nvPr userDrawn="1"/>
        </p:nvGrpSpPr>
        <p:grpSpPr>
          <a:xfrm rot="9743765" flipH="1">
            <a:off x="849043" y="392925"/>
            <a:ext cx="459928" cy="1377757"/>
            <a:chOff x="391499" y="630207"/>
            <a:chExt cx="531845" cy="1593193"/>
          </a:xfrm>
        </p:grpSpPr>
        <p:sp>
          <p:nvSpPr>
            <p:cNvPr id="48" name="Rectangle: Rounded Corners 47">
              <a:extLst>
                <a:ext uri="{FF2B5EF4-FFF2-40B4-BE49-F238E27FC236}">
                  <a16:creationId xmlns:a16="http://schemas.microsoft.com/office/drawing/2014/main" id="{DE287937-2334-4531-AC46-A7DC53F51BD5}"/>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A1EE65D8-6FBD-4080-AA95-429B44E248D1}"/>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Oval 49">
            <a:extLst>
              <a:ext uri="{FF2B5EF4-FFF2-40B4-BE49-F238E27FC236}">
                <a16:creationId xmlns:a16="http://schemas.microsoft.com/office/drawing/2014/main" id="{6227990C-BB00-45E1-9810-8A586B2334D7}"/>
              </a:ext>
            </a:extLst>
          </p:cNvPr>
          <p:cNvSpPr/>
          <p:nvPr userDrawn="1"/>
        </p:nvSpPr>
        <p:spPr>
          <a:xfrm rot="10800000" flipH="1">
            <a:off x="747743" y="1420860"/>
            <a:ext cx="618628" cy="61862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7FC309BA-165E-4651-AC85-AA6CD5F0458E}"/>
              </a:ext>
            </a:extLst>
          </p:cNvPr>
          <p:cNvSpPr/>
          <p:nvPr userDrawn="1"/>
        </p:nvSpPr>
        <p:spPr>
          <a:xfrm rot="10800000" flipH="1">
            <a:off x="814461" y="1487577"/>
            <a:ext cx="485192" cy="485192"/>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54C48116-DF0F-4187-A190-7F66C44BF701}"/>
              </a:ext>
            </a:extLst>
          </p:cNvPr>
          <p:cNvSpPr/>
          <p:nvPr userDrawn="1"/>
        </p:nvSpPr>
        <p:spPr>
          <a:xfrm rot="10800000" flipH="1">
            <a:off x="936003" y="1609750"/>
            <a:ext cx="242109" cy="24084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Oval 52">
            <a:extLst>
              <a:ext uri="{FF2B5EF4-FFF2-40B4-BE49-F238E27FC236}">
                <a16:creationId xmlns:a16="http://schemas.microsoft.com/office/drawing/2014/main" id="{1CB88625-BD84-4AC0-8A04-F9D426252DC6}"/>
              </a:ext>
            </a:extLst>
          </p:cNvPr>
          <p:cNvSpPr/>
          <p:nvPr userDrawn="1"/>
        </p:nvSpPr>
        <p:spPr>
          <a:xfrm rot="10800000" flipH="1">
            <a:off x="1016764" y="1689879"/>
            <a:ext cx="80588" cy="8058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Top Corners Rounded 53">
            <a:extLst>
              <a:ext uri="{FF2B5EF4-FFF2-40B4-BE49-F238E27FC236}">
                <a16:creationId xmlns:a16="http://schemas.microsoft.com/office/drawing/2014/main" id="{FDB0D61A-55FF-42B8-B442-7B044B1376C5}"/>
              </a:ext>
            </a:extLst>
          </p:cNvPr>
          <p:cNvSpPr/>
          <p:nvPr userDrawn="1"/>
        </p:nvSpPr>
        <p:spPr>
          <a:xfrm rot="10800000" flipH="1">
            <a:off x="478272" y="25558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Top Corners Rounded 54">
            <a:extLst>
              <a:ext uri="{FF2B5EF4-FFF2-40B4-BE49-F238E27FC236}">
                <a16:creationId xmlns:a16="http://schemas.microsoft.com/office/drawing/2014/main" id="{18A1D6DB-506D-44F9-B480-A76B310C3E71}"/>
              </a:ext>
            </a:extLst>
          </p:cNvPr>
          <p:cNvSpPr/>
          <p:nvPr userDrawn="1"/>
        </p:nvSpPr>
        <p:spPr>
          <a:xfrm rot="10800000" flipH="1">
            <a:off x="640963" y="322185"/>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DC50F240-F8DE-4A86-B350-32B373D2B6BC}"/>
              </a:ext>
            </a:extLst>
          </p:cNvPr>
          <p:cNvSpPr txBox="1"/>
          <p:nvPr userDrawn="1"/>
        </p:nvSpPr>
        <p:spPr>
          <a:xfrm>
            <a:off x="292045" y="6035759"/>
            <a:ext cx="3434108" cy="500056"/>
          </a:xfrm>
          <a:custGeom>
            <a:avLst/>
            <a:gdLst>
              <a:gd name="connsiteX0" fmla="*/ 918715 w 3349328"/>
              <a:gd name="connsiteY0" fmla="*/ 111816 h 487710"/>
              <a:gd name="connsiteX1" fmla="*/ 918715 w 3349328"/>
              <a:gd name="connsiteY1" fmla="*/ 374535 h 487710"/>
              <a:gd name="connsiteX2" fmla="*/ 946303 w 3349328"/>
              <a:gd name="connsiteY2" fmla="*/ 374535 h 487710"/>
              <a:gd name="connsiteX3" fmla="*/ 1052905 w 3349328"/>
              <a:gd name="connsiteY3" fmla="*/ 327170 h 487710"/>
              <a:gd name="connsiteX4" fmla="*/ 1079813 w 3349328"/>
              <a:gd name="connsiteY4" fmla="*/ 243005 h 487710"/>
              <a:gd name="connsiteX5" fmla="*/ 1052905 w 3349328"/>
              <a:gd name="connsiteY5" fmla="*/ 159181 h 487710"/>
              <a:gd name="connsiteX6" fmla="*/ 946303 w 3349328"/>
              <a:gd name="connsiteY6" fmla="*/ 111816 h 487710"/>
              <a:gd name="connsiteX7" fmla="*/ 2629830 w 3349328"/>
              <a:gd name="connsiteY7" fmla="*/ 102981 h 487710"/>
              <a:gd name="connsiteX8" fmla="*/ 2629830 w 3349328"/>
              <a:gd name="connsiteY8" fmla="*/ 218535 h 487710"/>
              <a:gd name="connsiteX9" fmla="*/ 2652342 w 3349328"/>
              <a:gd name="connsiteY9" fmla="*/ 218535 h 487710"/>
              <a:gd name="connsiteX10" fmla="*/ 2707256 w 3349328"/>
              <a:gd name="connsiteY10" fmla="*/ 202610 h 487710"/>
              <a:gd name="connsiteX11" fmla="*/ 2725333 w 3349328"/>
              <a:gd name="connsiteY11" fmla="*/ 160588 h 487710"/>
              <a:gd name="connsiteX12" fmla="*/ 2707256 w 3349328"/>
              <a:gd name="connsiteY12" fmla="*/ 118906 h 487710"/>
              <a:gd name="connsiteX13" fmla="*/ 2652342 w 3349328"/>
              <a:gd name="connsiteY13" fmla="*/ 102981 h 487710"/>
              <a:gd name="connsiteX14" fmla="*/ 222349 w 3349328"/>
              <a:gd name="connsiteY14" fmla="*/ 23791 h 487710"/>
              <a:gd name="connsiteX15" fmla="*/ 343001 w 3349328"/>
              <a:gd name="connsiteY15" fmla="*/ 23791 h 487710"/>
              <a:gd name="connsiteX16" fmla="*/ 564934 w 3349328"/>
              <a:gd name="connsiteY16" fmla="*/ 307580 h 487710"/>
              <a:gd name="connsiteX17" fmla="*/ 564934 w 3349328"/>
              <a:gd name="connsiteY17" fmla="*/ 23791 h 487710"/>
              <a:gd name="connsiteX18" fmla="*/ 685587 w 3349328"/>
              <a:gd name="connsiteY18" fmla="*/ 23791 h 487710"/>
              <a:gd name="connsiteX19" fmla="*/ 685587 w 3349328"/>
              <a:gd name="connsiteY19" fmla="*/ 487710 h 487710"/>
              <a:gd name="connsiteX20" fmla="*/ 564934 w 3349328"/>
              <a:gd name="connsiteY20" fmla="*/ 487710 h 487710"/>
              <a:gd name="connsiteX21" fmla="*/ 343001 w 3349328"/>
              <a:gd name="connsiteY21" fmla="*/ 203580 h 487710"/>
              <a:gd name="connsiteX22" fmla="*/ 343001 w 3349328"/>
              <a:gd name="connsiteY22" fmla="*/ 487710 h 487710"/>
              <a:gd name="connsiteX23" fmla="*/ 222349 w 3349328"/>
              <a:gd name="connsiteY23" fmla="*/ 487710 h 487710"/>
              <a:gd name="connsiteX24" fmla="*/ 0 w 3349328"/>
              <a:gd name="connsiteY24" fmla="*/ 23791 h 487710"/>
              <a:gd name="connsiteX25" fmla="*/ 120653 w 3349328"/>
              <a:gd name="connsiteY25" fmla="*/ 23791 h 487710"/>
              <a:gd name="connsiteX26" fmla="*/ 120653 w 3349328"/>
              <a:gd name="connsiteY26" fmla="*/ 487710 h 487710"/>
              <a:gd name="connsiteX27" fmla="*/ 0 w 3349328"/>
              <a:gd name="connsiteY27" fmla="*/ 487710 h 487710"/>
              <a:gd name="connsiteX28" fmla="*/ 2887110 w 3349328"/>
              <a:gd name="connsiteY28" fmla="*/ 11217 h 487710"/>
              <a:gd name="connsiteX29" fmla="*/ 3031213 w 3349328"/>
              <a:gd name="connsiteY29" fmla="*/ 11217 h 487710"/>
              <a:gd name="connsiteX30" fmla="*/ 3118899 w 3349328"/>
              <a:gd name="connsiteY30" fmla="*/ 137647 h 487710"/>
              <a:gd name="connsiteX31" fmla="*/ 3203186 w 3349328"/>
              <a:gd name="connsiteY31" fmla="*/ 11217 h 487710"/>
              <a:gd name="connsiteX32" fmla="*/ 3349328 w 3349328"/>
              <a:gd name="connsiteY32" fmla="*/ 11217 h 487710"/>
              <a:gd name="connsiteX33" fmla="*/ 3175657 w 3349328"/>
              <a:gd name="connsiteY33" fmla="*/ 252183 h 487710"/>
              <a:gd name="connsiteX34" fmla="*/ 3175657 w 3349328"/>
              <a:gd name="connsiteY34" fmla="*/ 475135 h 487710"/>
              <a:gd name="connsiteX35" fmla="*/ 3055003 w 3349328"/>
              <a:gd name="connsiteY35" fmla="*/ 475135 h 487710"/>
              <a:gd name="connsiteX36" fmla="*/ 3055003 w 3349328"/>
              <a:gd name="connsiteY36" fmla="*/ 252183 h 487710"/>
              <a:gd name="connsiteX37" fmla="*/ 2509178 w 3349328"/>
              <a:gd name="connsiteY37" fmla="*/ 11217 h 487710"/>
              <a:gd name="connsiteX38" fmla="*/ 2696784 w 3349328"/>
              <a:gd name="connsiteY38" fmla="*/ 11217 h 487710"/>
              <a:gd name="connsiteX39" fmla="*/ 2818457 w 3349328"/>
              <a:gd name="connsiteY39" fmla="*/ 60497 h 487710"/>
              <a:gd name="connsiteX40" fmla="*/ 2850405 w 3349328"/>
              <a:gd name="connsiteY40" fmla="*/ 153960 h 487710"/>
              <a:gd name="connsiteX41" fmla="*/ 2813699 w 3349328"/>
              <a:gd name="connsiteY41" fmla="*/ 252183 h 487710"/>
              <a:gd name="connsiteX42" fmla="*/ 2749123 w 3349328"/>
              <a:gd name="connsiteY42" fmla="*/ 284810 h 487710"/>
              <a:gd name="connsiteX43" fmla="*/ 2894927 w 3349328"/>
              <a:gd name="connsiteY43" fmla="*/ 475135 h 487710"/>
              <a:gd name="connsiteX44" fmla="*/ 2745046 w 3349328"/>
              <a:gd name="connsiteY44" fmla="*/ 475135 h 487710"/>
              <a:gd name="connsiteX45" fmla="*/ 2629830 w 3349328"/>
              <a:gd name="connsiteY45" fmla="*/ 297045 h 487710"/>
              <a:gd name="connsiteX46" fmla="*/ 2629830 w 3349328"/>
              <a:gd name="connsiteY46" fmla="*/ 475135 h 487710"/>
              <a:gd name="connsiteX47" fmla="*/ 2509178 w 3349328"/>
              <a:gd name="connsiteY47" fmla="*/ 475135 h 487710"/>
              <a:gd name="connsiteX48" fmla="*/ 2136647 w 3349328"/>
              <a:gd name="connsiteY48" fmla="*/ 11217 h 487710"/>
              <a:gd name="connsiteX49" fmla="*/ 2455441 w 3349328"/>
              <a:gd name="connsiteY49" fmla="*/ 11217 h 487710"/>
              <a:gd name="connsiteX50" fmla="*/ 2455441 w 3349328"/>
              <a:gd name="connsiteY50" fmla="*/ 111816 h 487710"/>
              <a:gd name="connsiteX51" fmla="*/ 2355520 w 3349328"/>
              <a:gd name="connsiteY51" fmla="*/ 111816 h 487710"/>
              <a:gd name="connsiteX52" fmla="*/ 2355520 w 3349328"/>
              <a:gd name="connsiteY52" fmla="*/ 475135 h 487710"/>
              <a:gd name="connsiteX53" fmla="*/ 2234868 w 3349328"/>
              <a:gd name="connsiteY53" fmla="*/ 475135 h 487710"/>
              <a:gd name="connsiteX54" fmla="*/ 2234868 w 3349328"/>
              <a:gd name="connsiteY54" fmla="*/ 111816 h 487710"/>
              <a:gd name="connsiteX55" fmla="*/ 2136647 w 3349328"/>
              <a:gd name="connsiteY55" fmla="*/ 111816 h 487710"/>
              <a:gd name="connsiteX56" fmla="*/ 1281429 w 3349328"/>
              <a:gd name="connsiteY56" fmla="*/ 11217 h 487710"/>
              <a:gd name="connsiteX57" fmla="*/ 1402081 w 3349328"/>
              <a:gd name="connsiteY57" fmla="*/ 11217 h 487710"/>
              <a:gd name="connsiteX58" fmla="*/ 1402081 w 3349328"/>
              <a:gd name="connsiteY58" fmla="*/ 262151 h 487710"/>
              <a:gd name="connsiteX59" fmla="*/ 1403101 w 3349328"/>
              <a:gd name="connsiteY59" fmla="*/ 307310 h 487710"/>
              <a:gd name="connsiteX60" fmla="*/ 1446264 w 3349328"/>
              <a:gd name="connsiteY60" fmla="*/ 373180 h 487710"/>
              <a:gd name="connsiteX61" fmla="*/ 1482289 w 3349328"/>
              <a:gd name="connsiteY61" fmla="*/ 380992 h 487710"/>
              <a:gd name="connsiteX62" fmla="*/ 1548903 w 3349328"/>
              <a:gd name="connsiteY62" fmla="*/ 350091 h 487710"/>
              <a:gd name="connsiteX63" fmla="*/ 1565557 w 3349328"/>
              <a:gd name="connsiteY63" fmla="*/ 262151 h 487710"/>
              <a:gd name="connsiteX64" fmla="*/ 1565557 w 3349328"/>
              <a:gd name="connsiteY64" fmla="*/ 11217 h 487710"/>
              <a:gd name="connsiteX65" fmla="*/ 1686210 w 3349328"/>
              <a:gd name="connsiteY65" fmla="*/ 11217 h 487710"/>
              <a:gd name="connsiteX66" fmla="*/ 1686210 w 3349328"/>
              <a:gd name="connsiteY66" fmla="*/ 278692 h 487710"/>
              <a:gd name="connsiteX67" fmla="*/ 1679413 w 3349328"/>
              <a:gd name="connsiteY67" fmla="*/ 350064 h 487710"/>
              <a:gd name="connsiteX68" fmla="*/ 1629112 w 3349328"/>
              <a:gd name="connsiteY68" fmla="*/ 433672 h 487710"/>
              <a:gd name="connsiteX69" fmla="*/ 1478212 w 3349328"/>
              <a:gd name="connsiteY69" fmla="*/ 487030 h 487710"/>
              <a:gd name="connsiteX70" fmla="*/ 1327990 w 3349328"/>
              <a:gd name="connsiteY70" fmla="*/ 432652 h 487710"/>
              <a:gd name="connsiteX71" fmla="*/ 1288906 w 3349328"/>
              <a:gd name="connsiteY71" fmla="*/ 360940 h 487710"/>
              <a:gd name="connsiteX72" fmla="*/ 1281429 w 3349328"/>
              <a:gd name="connsiteY72" fmla="*/ 278692 h 487710"/>
              <a:gd name="connsiteX73" fmla="*/ 798063 w 3349328"/>
              <a:gd name="connsiteY73" fmla="*/ 11217 h 487710"/>
              <a:gd name="connsiteX74" fmla="*/ 976153 w 3349328"/>
              <a:gd name="connsiteY74" fmla="*/ 11217 h 487710"/>
              <a:gd name="connsiteX75" fmla="*/ 1097146 w 3349328"/>
              <a:gd name="connsiteY75" fmla="*/ 47581 h 487710"/>
              <a:gd name="connsiteX76" fmla="*/ 1181093 w 3349328"/>
              <a:gd name="connsiteY76" fmla="*/ 142065 h 487710"/>
              <a:gd name="connsiteX77" fmla="*/ 1204883 w 3349328"/>
              <a:gd name="connsiteY77" fmla="*/ 243005 h 487710"/>
              <a:gd name="connsiteX78" fmla="*/ 1161210 w 3349328"/>
              <a:gd name="connsiteY78" fmla="*/ 377084 h 487710"/>
              <a:gd name="connsiteX79" fmla="*/ 1049564 w 3349328"/>
              <a:gd name="connsiteY79" fmla="*/ 462560 h 487710"/>
              <a:gd name="connsiteX80" fmla="*/ 976153 w 3349328"/>
              <a:gd name="connsiteY80" fmla="*/ 475135 h 487710"/>
              <a:gd name="connsiteX81" fmla="*/ 798063 w 3349328"/>
              <a:gd name="connsiteY81" fmla="*/ 475135 h 487710"/>
              <a:gd name="connsiteX82" fmla="*/ 1939788 w 3349328"/>
              <a:gd name="connsiteY82" fmla="*/ 0 h 487710"/>
              <a:gd name="connsiteX83" fmla="*/ 2086950 w 3349328"/>
              <a:gd name="connsiteY83" fmla="*/ 37726 h 487710"/>
              <a:gd name="connsiteX84" fmla="*/ 2038689 w 3349328"/>
              <a:gd name="connsiteY84" fmla="*/ 131529 h 487710"/>
              <a:gd name="connsiteX85" fmla="*/ 1958953 w 3349328"/>
              <a:gd name="connsiteY85" fmla="*/ 100602 h 487710"/>
              <a:gd name="connsiteX86" fmla="*/ 1924196 w 3349328"/>
              <a:gd name="connsiteY86" fmla="*/ 110494 h 487710"/>
              <a:gd name="connsiteX87" fmla="*/ 1906822 w 3349328"/>
              <a:gd name="connsiteY87" fmla="*/ 140514 h 487710"/>
              <a:gd name="connsiteX88" fmla="*/ 1929629 w 3349328"/>
              <a:gd name="connsiteY88" fmla="*/ 172233 h 487710"/>
              <a:gd name="connsiteX89" fmla="*/ 1990911 w 3349328"/>
              <a:gd name="connsiteY89" fmla="*/ 193384 h 487710"/>
              <a:gd name="connsiteX90" fmla="*/ 2082150 w 3349328"/>
              <a:gd name="connsiteY90" fmla="*/ 246468 h 487710"/>
              <a:gd name="connsiteX91" fmla="*/ 2105644 w 3349328"/>
              <a:gd name="connsiteY91" fmla="*/ 321663 h 487710"/>
              <a:gd name="connsiteX92" fmla="*/ 2002323 w 3349328"/>
              <a:gd name="connsiteY92" fmla="*/ 475119 h 487710"/>
              <a:gd name="connsiteX93" fmla="*/ 1924834 w 3349328"/>
              <a:gd name="connsiteY93" fmla="*/ 487710 h 487710"/>
              <a:gd name="connsiteX94" fmla="*/ 1763397 w 3349328"/>
              <a:gd name="connsiteY94" fmla="*/ 435031 h 487710"/>
              <a:gd name="connsiteX95" fmla="*/ 1815056 w 3349328"/>
              <a:gd name="connsiteY95" fmla="*/ 337828 h 487710"/>
              <a:gd name="connsiteX96" fmla="*/ 1921653 w 3349328"/>
              <a:gd name="connsiteY96" fmla="*/ 387110 h 487710"/>
              <a:gd name="connsiteX97" fmla="*/ 1961503 w 3349328"/>
              <a:gd name="connsiteY97" fmla="*/ 376122 h 487710"/>
              <a:gd name="connsiteX98" fmla="*/ 1980572 w 3349328"/>
              <a:gd name="connsiteY98" fmla="*/ 341106 h 487710"/>
              <a:gd name="connsiteX99" fmla="*/ 1959463 w 3349328"/>
              <a:gd name="connsiteY99" fmla="*/ 306773 h 487710"/>
              <a:gd name="connsiteX100" fmla="*/ 1906693 w 3349328"/>
              <a:gd name="connsiteY100" fmla="*/ 285828 h 487710"/>
              <a:gd name="connsiteX101" fmla="*/ 1850180 w 3349328"/>
              <a:gd name="connsiteY101" fmla="*/ 267498 h 487710"/>
              <a:gd name="connsiteX102" fmla="*/ 1818860 w 3349328"/>
              <a:gd name="connsiteY102" fmla="*/ 249165 h 487710"/>
              <a:gd name="connsiteX103" fmla="*/ 1781750 w 3349328"/>
              <a:gd name="connsiteY103" fmla="*/ 156833 h 487710"/>
              <a:gd name="connsiteX104" fmla="*/ 1820155 w 3349328"/>
              <a:gd name="connsiteY104" fmla="*/ 49903 h 487710"/>
              <a:gd name="connsiteX105" fmla="*/ 1939788 w 3349328"/>
              <a:gd name="connsiteY105" fmla="*/ 0 h 48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328" h="487710">
                <a:moveTo>
                  <a:pt x="918715" y="111816"/>
                </a:moveTo>
                <a:lnTo>
                  <a:pt x="918715" y="374535"/>
                </a:lnTo>
                <a:lnTo>
                  <a:pt x="946303" y="374535"/>
                </a:lnTo>
                <a:cubicBezTo>
                  <a:pt x="993757" y="374535"/>
                  <a:pt x="1029291" y="358747"/>
                  <a:pt x="1052905" y="327170"/>
                </a:cubicBezTo>
                <a:cubicBezTo>
                  <a:pt x="1070843" y="303090"/>
                  <a:pt x="1079813" y="275035"/>
                  <a:pt x="1079813" y="243005"/>
                </a:cubicBezTo>
                <a:cubicBezTo>
                  <a:pt x="1079813" y="210977"/>
                  <a:pt x="1070843" y="183035"/>
                  <a:pt x="1052905" y="159181"/>
                </a:cubicBezTo>
                <a:cubicBezTo>
                  <a:pt x="1029065" y="127605"/>
                  <a:pt x="993530" y="111816"/>
                  <a:pt x="946303" y="111816"/>
                </a:cubicBezTo>
                <a:close/>
                <a:moveTo>
                  <a:pt x="2629830" y="102981"/>
                </a:moveTo>
                <a:lnTo>
                  <a:pt x="2629830" y="218535"/>
                </a:lnTo>
                <a:lnTo>
                  <a:pt x="2652342" y="218535"/>
                </a:lnTo>
                <a:cubicBezTo>
                  <a:pt x="2677810" y="218535"/>
                  <a:pt x="2696115" y="213227"/>
                  <a:pt x="2707256" y="202610"/>
                </a:cubicBezTo>
                <a:cubicBezTo>
                  <a:pt x="2719308" y="191085"/>
                  <a:pt x="2725333" y="177079"/>
                  <a:pt x="2725333" y="160588"/>
                </a:cubicBezTo>
                <a:cubicBezTo>
                  <a:pt x="2725333" y="144097"/>
                  <a:pt x="2719308" y="130203"/>
                  <a:pt x="2707256" y="118906"/>
                </a:cubicBezTo>
                <a:cubicBezTo>
                  <a:pt x="2695885" y="108289"/>
                  <a:pt x="2677580" y="102981"/>
                  <a:pt x="2652342" y="102981"/>
                </a:cubicBezTo>
                <a:close/>
                <a:moveTo>
                  <a:pt x="222349" y="23791"/>
                </a:moveTo>
                <a:lnTo>
                  <a:pt x="343001" y="23791"/>
                </a:lnTo>
                <a:lnTo>
                  <a:pt x="564934" y="307580"/>
                </a:lnTo>
                <a:lnTo>
                  <a:pt x="564934" y="23791"/>
                </a:lnTo>
                <a:lnTo>
                  <a:pt x="685587" y="23791"/>
                </a:lnTo>
                <a:lnTo>
                  <a:pt x="685587" y="487710"/>
                </a:lnTo>
                <a:lnTo>
                  <a:pt x="564934" y="487710"/>
                </a:lnTo>
                <a:lnTo>
                  <a:pt x="343001" y="203580"/>
                </a:lnTo>
                <a:lnTo>
                  <a:pt x="343001" y="487710"/>
                </a:lnTo>
                <a:lnTo>
                  <a:pt x="222349" y="487710"/>
                </a:lnTo>
                <a:close/>
                <a:moveTo>
                  <a:pt x="0" y="23791"/>
                </a:moveTo>
                <a:lnTo>
                  <a:pt x="120653" y="23791"/>
                </a:lnTo>
                <a:lnTo>
                  <a:pt x="120653" y="487710"/>
                </a:lnTo>
                <a:lnTo>
                  <a:pt x="0" y="487710"/>
                </a:lnTo>
                <a:close/>
                <a:moveTo>
                  <a:pt x="2887110" y="11217"/>
                </a:moveTo>
                <a:lnTo>
                  <a:pt x="3031213" y="11217"/>
                </a:lnTo>
                <a:lnTo>
                  <a:pt x="3118899" y="137647"/>
                </a:lnTo>
                <a:lnTo>
                  <a:pt x="3203186" y="11217"/>
                </a:lnTo>
                <a:lnTo>
                  <a:pt x="3349328" y="11217"/>
                </a:lnTo>
                <a:lnTo>
                  <a:pt x="3175657" y="252183"/>
                </a:lnTo>
                <a:lnTo>
                  <a:pt x="3175657" y="475135"/>
                </a:lnTo>
                <a:lnTo>
                  <a:pt x="3055003" y="475135"/>
                </a:lnTo>
                <a:lnTo>
                  <a:pt x="3055003" y="252183"/>
                </a:lnTo>
                <a:close/>
                <a:moveTo>
                  <a:pt x="2509178" y="11217"/>
                </a:moveTo>
                <a:lnTo>
                  <a:pt x="2696784" y="11217"/>
                </a:lnTo>
                <a:cubicBezTo>
                  <a:pt x="2751617" y="11217"/>
                  <a:pt x="2792173" y="27643"/>
                  <a:pt x="2818457" y="60497"/>
                </a:cubicBezTo>
                <a:cubicBezTo>
                  <a:pt x="2839755" y="87006"/>
                  <a:pt x="2850405" y="118161"/>
                  <a:pt x="2850405" y="153960"/>
                </a:cubicBezTo>
                <a:cubicBezTo>
                  <a:pt x="2850405" y="194971"/>
                  <a:pt x="2838170" y="227712"/>
                  <a:pt x="2813699" y="252183"/>
                </a:cubicBezTo>
                <a:cubicBezTo>
                  <a:pt x="2798065" y="267816"/>
                  <a:pt x="2776540" y="278692"/>
                  <a:pt x="2749123" y="284810"/>
                </a:cubicBezTo>
                <a:lnTo>
                  <a:pt x="2894927" y="475135"/>
                </a:lnTo>
                <a:lnTo>
                  <a:pt x="2745046" y="475135"/>
                </a:lnTo>
                <a:lnTo>
                  <a:pt x="2629830" y="297045"/>
                </a:lnTo>
                <a:lnTo>
                  <a:pt x="2629830" y="475135"/>
                </a:lnTo>
                <a:lnTo>
                  <a:pt x="2509178" y="475135"/>
                </a:lnTo>
                <a:close/>
                <a:moveTo>
                  <a:pt x="2136647" y="11217"/>
                </a:moveTo>
                <a:lnTo>
                  <a:pt x="2455441" y="11217"/>
                </a:lnTo>
                <a:lnTo>
                  <a:pt x="2455441" y="111816"/>
                </a:lnTo>
                <a:lnTo>
                  <a:pt x="2355520" y="111816"/>
                </a:lnTo>
                <a:lnTo>
                  <a:pt x="2355520" y="475135"/>
                </a:lnTo>
                <a:lnTo>
                  <a:pt x="2234868" y="475135"/>
                </a:lnTo>
                <a:lnTo>
                  <a:pt x="2234868" y="111816"/>
                </a:lnTo>
                <a:lnTo>
                  <a:pt x="2136647" y="111816"/>
                </a:lnTo>
                <a:close/>
                <a:moveTo>
                  <a:pt x="1281429" y="11217"/>
                </a:moveTo>
                <a:lnTo>
                  <a:pt x="1402081" y="11217"/>
                </a:lnTo>
                <a:lnTo>
                  <a:pt x="1402081" y="262151"/>
                </a:lnTo>
                <a:cubicBezTo>
                  <a:pt x="1402081" y="282294"/>
                  <a:pt x="1402421" y="297347"/>
                  <a:pt x="1403101" y="307310"/>
                </a:cubicBezTo>
                <a:cubicBezTo>
                  <a:pt x="1405367" y="338775"/>
                  <a:pt x="1419754" y="360733"/>
                  <a:pt x="1446264" y="373180"/>
                </a:cubicBezTo>
                <a:cubicBezTo>
                  <a:pt x="1457139" y="378388"/>
                  <a:pt x="1469148" y="380992"/>
                  <a:pt x="1482289" y="380992"/>
                </a:cubicBezTo>
                <a:cubicBezTo>
                  <a:pt x="1511745" y="380992"/>
                  <a:pt x="1533949" y="370691"/>
                  <a:pt x="1548903" y="350091"/>
                </a:cubicBezTo>
                <a:cubicBezTo>
                  <a:pt x="1560006" y="334924"/>
                  <a:pt x="1565557" y="305610"/>
                  <a:pt x="1565557" y="262151"/>
                </a:cubicBezTo>
                <a:lnTo>
                  <a:pt x="1565557" y="11217"/>
                </a:lnTo>
                <a:lnTo>
                  <a:pt x="1686210" y="11217"/>
                </a:lnTo>
                <a:lnTo>
                  <a:pt x="1686210" y="278692"/>
                </a:lnTo>
                <a:cubicBezTo>
                  <a:pt x="1686210" y="306561"/>
                  <a:pt x="1683944" y="330351"/>
                  <a:pt x="1679413" y="350064"/>
                </a:cubicBezTo>
                <a:cubicBezTo>
                  <a:pt x="1672389" y="380652"/>
                  <a:pt x="1655622" y="408522"/>
                  <a:pt x="1629112" y="433672"/>
                </a:cubicBezTo>
                <a:cubicBezTo>
                  <a:pt x="1591500" y="469244"/>
                  <a:pt x="1541200" y="487030"/>
                  <a:pt x="1478212" y="487030"/>
                </a:cubicBezTo>
                <a:cubicBezTo>
                  <a:pt x="1414090" y="487030"/>
                  <a:pt x="1364016" y="468904"/>
                  <a:pt x="1327990" y="432652"/>
                </a:cubicBezTo>
                <a:cubicBezTo>
                  <a:pt x="1308958" y="413619"/>
                  <a:pt x="1295929" y="389715"/>
                  <a:pt x="1288906" y="360940"/>
                </a:cubicBezTo>
                <a:cubicBezTo>
                  <a:pt x="1283921" y="340548"/>
                  <a:pt x="1281429" y="313131"/>
                  <a:pt x="1281429" y="278692"/>
                </a:cubicBezTo>
                <a:close/>
                <a:moveTo>
                  <a:pt x="798063" y="11217"/>
                </a:moveTo>
                <a:lnTo>
                  <a:pt x="976153" y="11217"/>
                </a:lnTo>
                <a:cubicBezTo>
                  <a:pt x="1019656" y="11217"/>
                  <a:pt x="1059987" y="23337"/>
                  <a:pt x="1097146" y="47581"/>
                </a:cubicBezTo>
                <a:cubicBezTo>
                  <a:pt x="1133625" y="71146"/>
                  <a:pt x="1161607" y="102641"/>
                  <a:pt x="1181093" y="142065"/>
                </a:cubicBezTo>
                <a:cubicBezTo>
                  <a:pt x="1196954" y="174692"/>
                  <a:pt x="1204883" y="208339"/>
                  <a:pt x="1204883" y="243005"/>
                </a:cubicBezTo>
                <a:cubicBezTo>
                  <a:pt x="1204883" y="291267"/>
                  <a:pt x="1190325" y="335960"/>
                  <a:pt x="1161210" y="377084"/>
                </a:cubicBezTo>
                <a:cubicBezTo>
                  <a:pt x="1132096" y="418207"/>
                  <a:pt x="1094879" y="446699"/>
                  <a:pt x="1049564" y="462560"/>
                </a:cubicBezTo>
                <a:cubicBezTo>
                  <a:pt x="1025547" y="470943"/>
                  <a:pt x="1001077" y="475135"/>
                  <a:pt x="976153" y="475135"/>
                </a:cubicBezTo>
                <a:lnTo>
                  <a:pt x="798063" y="475135"/>
                </a:lnTo>
                <a:close/>
                <a:moveTo>
                  <a:pt x="1939788" y="0"/>
                </a:moveTo>
                <a:cubicBezTo>
                  <a:pt x="1989862" y="0"/>
                  <a:pt x="2038916" y="12575"/>
                  <a:pt x="2086950" y="37726"/>
                </a:cubicBezTo>
                <a:lnTo>
                  <a:pt x="2038689" y="131529"/>
                </a:lnTo>
                <a:cubicBezTo>
                  <a:pt x="2012339" y="110910"/>
                  <a:pt x="1985760" y="100602"/>
                  <a:pt x="1958953" y="100602"/>
                </a:cubicBezTo>
                <a:cubicBezTo>
                  <a:pt x="1946007" y="100602"/>
                  <a:pt x="1934421" y="103899"/>
                  <a:pt x="1924196" y="110494"/>
                </a:cubicBezTo>
                <a:cubicBezTo>
                  <a:pt x="1912613" y="118000"/>
                  <a:pt x="1906822" y="128007"/>
                  <a:pt x="1906822" y="140514"/>
                </a:cubicBezTo>
                <a:cubicBezTo>
                  <a:pt x="1906822" y="152792"/>
                  <a:pt x="1914423" y="163365"/>
                  <a:pt x="1929629" y="172233"/>
                </a:cubicBezTo>
                <a:cubicBezTo>
                  <a:pt x="1936440" y="176330"/>
                  <a:pt x="1956869" y="183380"/>
                  <a:pt x="1990911" y="193384"/>
                </a:cubicBezTo>
                <a:cubicBezTo>
                  <a:pt x="2033583" y="205862"/>
                  <a:pt x="2063995" y="223556"/>
                  <a:pt x="2082150" y="246468"/>
                </a:cubicBezTo>
                <a:cubicBezTo>
                  <a:pt x="2097812" y="265976"/>
                  <a:pt x="2105644" y="291040"/>
                  <a:pt x="2105644" y="321663"/>
                </a:cubicBezTo>
                <a:cubicBezTo>
                  <a:pt x="2105644" y="400148"/>
                  <a:pt x="2071204" y="451300"/>
                  <a:pt x="2002323" y="475119"/>
                </a:cubicBezTo>
                <a:cubicBezTo>
                  <a:pt x="1978306" y="483513"/>
                  <a:pt x="1952476" y="487710"/>
                  <a:pt x="1924834" y="487710"/>
                </a:cubicBezTo>
                <a:cubicBezTo>
                  <a:pt x="1866829" y="487710"/>
                  <a:pt x="1813018" y="470151"/>
                  <a:pt x="1763397" y="435031"/>
                </a:cubicBezTo>
                <a:lnTo>
                  <a:pt x="1815056" y="337828"/>
                </a:lnTo>
                <a:cubicBezTo>
                  <a:pt x="1851383" y="370682"/>
                  <a:pt x="1886915" y="387110"/>
                  <a:pt x="1921653" y="387110"/>
                </a:cubicBezTo>
                <a:cubicBezTo>
                  <a:pt x="1937319" y="387110"/>
                  <a:pt x="1950602" y="383447"/>
                  <a:pt x="1961503" y="376122"/>
                </a:cubicBezTo>
                <a:cubicBezTo>
                  <a:pt x="1974216" y="367884"/>
                  <a:pt x="1980572" y="356212"/>
                  <a:pt x="1980572" y="341106"/>
                </a:cubicBezTo>
                <a:cubicBezTo>
                  <a:pt x="1980572" y="327372"/>
                  <a:pt x="1973536" y="315929"/>
                  <a:pt x="1959463" y="306773"/>
                </a:cubicBezTo>
                <a:cubicBezTo>
                  <a:pt x="1949023" y="299905"/>
                  <a:pt x="1931433" y="292924"/>
                  <a:pt x="1906693" y="285828"/>
                </a:cubicBezTo>
                <a:cubicBezTo>
                  <a:pt x="1876736" y="277003"/>
                  <a:pt x="1857898" y="270893"/>
                  <a:pt x="1850180" y="267498"/>
                </a:cubicBezTo>
                <a:cubicBezTo>
                  <a:pt x="1837923" y="262294"/>
                  <a:pt x="1827484" y="256182"/>
                  <a:pt x="1818860" y="249165"/>
                </a:cubicBezTo>
                <a:cubicBezTo>
                  <a:pt x="1794119" y="228798"/>
                  <a:pt x="1781750" y="198021"/>
                  <a:pt x="1781750" y="156833"/>
                </a:cubicBezTo>
                <a:cubicBezTo>
                  <a:pt x="1781750" y="113833"/>
                  <a:pt x="1794552" y="78189"/>
                  <a:pt x="1820155" y="49903"/>
                </a:cubicBezTo>
                <a:cubicBezTo>
                  <a:pt x="1850063" y="16634"/>
                  <a:pt x="1889941" y="0"/>
                  <a:pt x="19397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sp>
        <p:nvSpPr>
          <p:cNvPr id="57" name="TextBox 56">
            <a:extLst>
              <a:ext uri="{FF2B5EF4-FFF2-40B4-BE49-F238E27FC236}">
                <a16:creationId xmlns:a16="http://schemas.microsoft.com/office/drawing/2014/main" id="{A0AE5792-052C-425C-AEBF-0DF8BD95BBA5}"/>
              </a:ext>
            </a:extLst>
          </p:cNvPr>
          <p:cNvSpPr txBox="1"/>
          <p:nvPr userDrawn="1"/>
        </p:nvSpPr>
        <p:spPr>
          <a:xfrm>
            <a:off x="2153235" y="5199161"/>
            <a:ext cx="811572" cy="689415"/>
          </a:xfrm>
          <a:custGeom>
            <a:avLst/>
            <a:gdLst>
              <a:gd name="connsiteX0" fmla="*/ 717483 w 844822"/>
              <a:gd name="connsiteY0" fmla="*/ 542899 h 717660"/>
              <a:gd name="connsiteX1" fmla="*/ 753792 w 844822"/>
              <a:gd name="connsiteY1" fmla="*/ 536357 h 717660"/>
              <a:gd name="connsiteX2" fmla="*/ 818277 w 844822"/>
              <a:gd name="connsiteY2" fmla="*/ 562525 h 717660"/>
              <a:gd name="connsiteX3" fmla="*/ 844822 w 844822"/>
              <a:gd name="connsiteY3" fmla="*/ 626631 h 717660"/>
              <a:gd name="connsiteX4" fmla="*/ 818276 w 844822"/>
              <a:gd name="connsiteY4" fmla="*/ 691109 h 717660"/>
              <a:gd name="connsiteX5" fmla="*/ 753792 w 844822"/>
              <a:gd name="connsiteY5" fmla="*/ 717660 h 717660"/>
              <a:gd name="connsiteX6" fmla="*/ 687428 w 844822"/>
              <a:gd name="connsiteY6" fmla="*/ 691108 h 717660"/>
              <a:gd name="connsiteX7" fmla="*/ 660499 w 844822"/>
              <a:gd name="connsiteY7" fmla="*/ 626631 h 717660"/>
              <a:gd name="connsiteX8" fmla="*/ 687428 w 844822"/>
              <a:gd name="connsiteY8" fmla="*/ 562525 h 717660"/>
              <a:gd name="connsiteX9" fmla="*/ 717483 w 844822"/>
              <a:gd name="connsiteY9" fmla="*/ 542899 h 717660"/>
              <a:gd name="connsiteX10" fmla="*/ 291596 w 844822"/>
              <a:gd name="connsiteY10" fmla="*/ 251558 h 717660"/>
              <a:gd name="connsiteX11" fmla="*/ 153352 w 844822"/>
              <a:gd name="connsiteY11" fmla="*/ 466855 h 717660"/>
              <a:gd name="connsiteX12" fmla="*/ 291596 w 844822"/>
              <a:gd name="connsiteY12" fmla="*/ 466855 h 717660"/>
              <a:gd name="connsiteX13" fmla="*/ 291596 w 844822"/>
              <a:gd name="connsiteY13" fmla="*/ 0 h 717660"/>
              <a:gd name="connsiteX14" fmla="*/ 444192 w 844822"/>
              <a:gd name="connsiteY14" fmla="*/ 0 h 717660"/>
              <a:gd name="connsiteX15" fmla="*/ 444192 w 844822"/>
              <a:gd name="connsiteY15" fmla="*/ 466856 h 717660"/>
              <a:gd name="connsiteX16" fmla="*/ 524269 w 844822"/>
              <a:gd name="connsiteY16" fmla="*/ 466855 h 717660"/>
              <a:gd name="connsiteX17" fmla="*/ 469123 w 844822"/>
              <a:gd name="connsiteY17" fmla="*/ 602080 h 717660"/>
              <a:gd name="connsiteX18" fmla="*/ 444192 w 844822"/>
              <a:gd name="connsiteY18" fmla="*/ 602080 h 717660"/>
              <a:gd name="connsiteX19" fmla="*/ 444192 w 844822"/>
              <a:gd name="connsiteY19" fmla="*/ 705574 h 717660"/>
              <a:gd name="connsiteX20" fmla="*/ 291596 w 844822"/>
              <a:gd name="connsiteY20" fmla="*/ 705574 h 717660"/>
              <a:gd name="connsiteX21" fmla="*/ 291596 w 844822"/>
              <a:gd name="connsiteY21" fmla="*/ 602080 h 717660"/>
              <a:gd name="connsiteX22" fmla="*/ 0 w 844822"/>
              <a:gd name="connsiteY22" fmla="*/ 602080 h 717660"/>
              <a:gd name="connsiteX23" fmla="*/ 0 w 844822"/>
              <a:gd name="connsiteY23" fmla="*/ 478944 h 71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822" h="717660">
                <a:moveTo>
                  <a:pt x="717483" y="542899"/>
                </a:moveTo>
                <a:cubicBezTo>
                  <a:pt x="728544" y="538538"/>
                  <a:pt x="740647" y="536358"/>
                  <a:pt x="753792" y="536357"/>
                </a:cubicBezTo>
                <a:cubicBezTo>
                  <a:pt x="779084" y="536357"/>
                  <a:pt x="800579" y="545079"/>
                  <a:pt x="818277" y="562525"/>
                </a:cubicBezTo>
                <a:cubicBezTo>
                  <a:pt x="835975" y="579971"/>
                  <a:pt x="844822" y="601339"/>
                  <a:pt x="844822" y="626631"/>
                </a:cubicBezTo>
                <a:cubicBezTo>
                  <a:pt x="844822" y="651914"/>
                  <a:pt x="835975" y="673405"/>
                  <a:pt x="818276" y="691109"/>
                </a:cubicBezTo>
                <a:cubicBezTo>
                  <a:pt x="800579" y="708810"/>
                  <a:pt x="779084" y="717660"/>
                  <a:pt x="753792" y="717660"/>
                </a:cubicBezTo>
                <a:cubicBezTo>
                  <a:pt x="727501" y="717660"/>
                  <a:pt x="705381" y="708810"/>
                  <a:pt x="687428" y="691108"/>
                </a:cubicBezTo>
                <a:cubicBezTo>
                  <a:pt x="669474" y="673405"/>
                  <a:pt x="660499" y="651914"/>
                  <a:pt x="660499" y="626631"/>
                </a:cubicBezTo>
                <a:cubicBezTo>
                  <a:pt x="660499" y="601339"/>
                  <a:pt x="669474" y="579971"/>
                  <a:pt x="687428" y="562525"/>
                </a:cubicBezTo>
                <a:cubicBezTo>
                  <a:pt x="696405" y="553802"/>
                  <a:pt x="706423" y="547260"/>
                  <a:pt x="717483" y="542899"/>
                </a:cubicBezTo>
                <a:close/>
                <a:moveTo>
                  <a:pt x="291596" y="251558"/>
                </a:moveTo>
                <a:lnTo>
                  <a:pt x="153352" y="466855"/>
                </a:lnTo>
                <a:lnTo>
                  <a:pt x="291596" y="466855"/>
                </a:lnTo>
                <a:close/>
                <a:moveTo>
                  <a:pt x="291596" y="0"/>
                </a:moveTo>
                <a:lnTo>
                  <a:pt x="444192" y="0"/>
                </a:lnTo>
                <a:lnTo>
                  <a:pt x="444192" y="466856"/>
                </a:lnTo>
                <a:lnTo>
                  <a:pt x="524269" y="466855"/>
                </a:lnTo>
                <a:lnTo>
                  <a:pt x="469123" y="602080"/>
                </a:lnTo>
                <a:lnTo>
                  <a:pt x="444192" y="602080"/>
                </a:lnTo>
                <a:lnTo>
                  <a:pt x="444192" y="705574"/>
                </a:lnTo>
                <a:lnTo>
                  <a:pt x="291596" y="705574"/>
                </a:lnTo>
                <a:lnTo>
                  <a:pt x="291596" y="602080"/>
                </a:lnTo>
                <a:lnTo>
                  <a:pt x="0" y="602080"/>
                </a:lnTo>
                <a:lnTo>
                  <a:pt x="0" y="478944"/>
                </a:lnTo>
                <a:close/>
              </a:path>
            </a:pathLst>
          </a:custGeom>
          <a:solidFill>
            <a:schemeClr val="bg1"/>
          </a:solidFill>
          <a:ln w="1270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grpSp>
        <p:nvGrpSpPr>
          <p:cNvPr id="58" name="Group 57">
            <a:extLst>
              <a:ext uri="{FF2B5EF4-FFF2-40B4-BE49-F238E27FC236}">
                <a16:creationId xmlns:a16="http://schemas.microsoft.com/office/drawing/2014/main" id="{85B43318-2DB8-4BB3-B9A0-1354FEE4DB4F}"/>
              </a:ext>
            </a:extLst>
          </p:cNvPr>
          <p:cNvGrpSpPr/>
          <p:nvPr userDrawn="1"/>
        </p:nvGrpSpPr>
        <p:grpSpPr>
          <a:xfrm>
            <a:off x="1114621" y="213820"/>
            <a:ext cx="1607080" cy="1447031"/>
            <a:chOff x="6486650" y="2648852"/>
            <a:chExt cx="2745260" cy="2471860"/>
          </a:xfrm>
          <a:solidFill>
            <a:schemeClr val="bg1">
              <a:alpha val="5000"/>
            </a:schemeClr>
          </a:solidFill>
        </p:grpSpPr>
        <p:sp>
          <p:nvSpPr>
            <p:cNvPr id="59" name="Freeform: Shape 58">
              <a:extLst>
                <a:ext uri="{FF2B5EF4-FFF2-40B4-BE49-F238E27FC236}">
                  <a16:creationId xmlns:a16="http://schemas.microsoft.com/office/drawing/2014/main" id="{0934DCFA-D112-40A3-AF10-E7F0DCB664A9}"/>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60" name="Group 59">
              <a:extLst>
                <a:ext uri="{FF2B5EF4-FFF2-40B4-BE49-F238E27FC236}">
                  <a16:creationId xmlns:a16="http://schemas.microsoft.com/office/drawing/2014/main" id="{CD1301E3-DB0A-4D14-8837-E77509D7406C}"/>
                </a:ext>
              </a:extLst>
            </p:cNvPr>
            <p:cNvGrpSpPr/>
            <p:nvPr/>
          </p:nvGrpSpPr>
          <p:grpSpPr>
            <a:xfrm>
              <a:off x="7392963" y="2648852"/>
              <a:ext cx="1838947" cy="1835405"/>
              <a:chOff x="7167947" y="1624190"/>
              <a:chExt cx="2677922" cy="2672763"/>
            </a:xfrm>
            <a:grpFill/>
          </p:grpSpPr>
          <p:sp>
            <p:nvSpPr>
              <p:cNvPr id="61" name="Freeform: Shape 60">
                <a:extLst>
                  <a:ext uri="{FF2B5EF4-FFF2-40B4-BE49-F238E27FC236}">
                    <a16:creationId xmlns:a16="http://schemas.microsoft.com/office/drawing/2014/main" id="{9F2E27B1-7A75-4322-A01B-69D10FEB32AE}"/>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1A179398-E96C-4ADE-99E3-9230E765D534}"/>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grpSp>
        <p:nvGrpSpPr>
          <p:cNvPr id="64" name="Group 63">
            <a:extLst>
              <a:ext uri="{FF2B5EF4-FFF2-40B4-BE49-F238E27FC236}">
                <a16:creationId xmlns:a16="http://schemas.microsoft.com/office/drawing/2014/main" id="{B75EAAF5-9297-42F1-BF31-33670B897310}"/>
              </a:ext>
            </a:extLst>
          </p:cNvPr>
          <p:cNvGrpSpPr/>
          <p:nvPr userDrawn="1"/>
        </p:nvGrpSpPr>
        <p:grpSpPr>
          <a:xfrm rot="15300000">
            <a:off x="1967240" y="4555753"/>
            <a:ext cx="912206" cy="821359"/>
            <a:chOff x="6486650" y="2648852"/>
            <a:chExt cx="2745260" cy="2471860"/>
          </a:xfrm>
          <a:solidFill>
            <a:schemeClr val="bg1">
              <a:alpha val="5000"/>
            </a:schemeClr>
          </a:solidFill>
        </p:grpSpPr>
        <p:sp>
          <p:nvSpPr>
            <p:cNvPr id="65" name="Freeform: Shape 64">
              <a:extLst>
                <a:ext uri="{FF2B5EF4-FFF2-40B4-BE49-F238E27FC236}">
                  <a16:creationId xmlns:a16="http://schemas.microsoft.com/office/drawing/2014/main" id="{EB6A0FEE-3790-480E-AA13-354BBE7CEFD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66" name="Group 65">
              <a:extLst>
                <a:ext uri="{FF2B5EF4-FFF2-40B4-BE49-F238E27FC236}">
                  <a16:creationId xmlns:a16="http://schemas.microsoft.com/office/drawing/2014/main" id="{A05E6556-C66E-421B-B7D3-709644D56DDA}"/>
                </a:ext>
              </a:extLst>
            </p:cNvPr>
            <p:cNvGrpSpPr/>
            <p:nvPr/>
          </p:nvGrpSpPr>
          <p:grpSpPr>
            <a:xfrm>
              <a:off x="7392963" y="2648852"/>
              <a:ext cx="1838947" cy="1835405"/>
              <a:chOff x="7167947" y="1624190"/>
              <a:chExt cx="2677922" cy="2672763"/>
            </a:xfrm>
            <a:grpFill/>
          </p:grpSpPr>
          <p:sp>
            <p:nvSpPr>
              <p:cNvPr id="67" name="Freeform: Shape 66">
                <a:extLst>
                  <a:ext uri="{FF2B5EF4-FFF2-40B4-BE49-F238E27FC236}">
                    <a16:creationId xmlns:a16="http://schemas.microsoft.com/office/drawing/2014/main" id="{16513AB7-70B6-41AE-BAF5-4E84C65AB25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356123C7-5F64-4F5E-94DF-CE50049E0840}"/>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69" name="Freeform: Shape 68">
            <a:extLst>
              <a:ext uri="{FF2B5EF4-FFF2-40B4-BE49-F238E27FC236}">
                <a16:creationId xmlns:a16="http://schemas.microsoft.com/office/drawing/2014/main" id="{A51BEBA6-51A0-40FD-A445-F1CF56E3FB1A}"/>
              </a:ext>
            </a:extLst>
          </p:cNvPr>
          <p:cNvSpPr/>
          <p:nvPr userDrawn="1"/>
        </p:nvSpPr>
        <p:spPr>
          <a:xfrm>
            <a:off x="2978093" y="369489"/>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Tree>
    <p:extLst>
      <p:ext uri="{BB962C8B-B14F-4D97-AF65-F5344CB8AC3E}">
        <p14:creationId xmlns:p14="http://schemas.microsoft.com/office/powerpoint/2010/main" val="3175740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B7D1B0-1139-47E7-A404-619CAF68D59B}"/>
              </a:ext>
            </a:extLst>
          </p:cNvPr>
          <p:cNvSpPr>
            <a:spLocks noGrp="1"/>
          </p:cNvSpPr>
          <p:nvPr>
            <p:ph type="pic" sz="quarter" idx="10" hasCustomPrompt="1"/>
          </p:nvPr>
        </p:nvSpPr>
        <p:spPr>
          <a:xfrm>
            <a:off x="1282512" y="0"/>
            <a:ext cx="9626981" cy="6858000"/>
          </a:xfrm>
          <a:custGeom>
            <a:avLst/>
            <a:gdLst>
              <a:gd name="connsiteX0" fmla="*/ 0 w 9626981"/>
              <a:gd name="connsiteY0" fmla="*/ 0 h 6858000"/>
              <a:gd name="connsiteX1" fmla="*/ 4760133 w 9626981"/>
              <a:gd name="connsiteY1" fmla="*/ 0 h 6858000"/>
              <a:gd name="connsiteX2" fmla="*/ 9626981 w 9626981"/>
              <a:gd name="connsiteY2" fmla="*/ 6858000 h 6858000"/>
              <a:gd name="connsiteX3" fmla="*/ 4866848 w 96269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626981" h="6858000">
                <a:moveTo>
                  <a:pt x="0" y="0"/>
                </a:moveTo>
                <a:lnTo>
                  <a:pt x="4760133" y="0"/>
                </a:lnTo>
                <a:lnTo>
                  <a:pt x="9626981" y="6858000"/>
                </a:lnTo>
                <a:lnTo>
                  <a:pt x="4866848" y="6858000"/>
                </a:lnTo>
                <a:close/>
              </a:path>
            </a:pathLst>
          </a:custGeom>
          <a:solidFill>
            <a:schemeClr val="bg1">
              <a:lumMod val="95000"/>
            </a:schemeClr>
          </a:solidFill>
          <a:ln w="152400">
            <a:noFill/>
          </a:ln>
          <a:effectLst/>
        </p:spPr>
        <p:txBody>
          <a:bodyPr wrap="square" anchor="ctr">
            <a:noAutofit/>
          </a:bodyP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27381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D42F50A-D54B-4085-9B51-D4561AE43789}"/>
              </a:ext>
            </a:extLst>
          </p:cNvPr>
          <p:cNvSpPr>
            <a:spLocks noGrp="1"/>
          </p:cNvSpPr>
          <p:nvPr>
            <p:ph type="pic" sz="quarter" idx="11" hasCustomPrompt="1"/>
          </p:nvPr>
        </p:nvSpPr>
        <p:spPr>
          <a:xfrm>
            <a:off x="3317860" y="659465"/>
            <a:ext cx="5556281" cy="5539071"/>
          </a:xfrm>
          <a:custGeom>
            <a:avLst/>
            <a:gdLst>
              <a:gd name="connsiteX0" fmla="*/ 2778140 w 5556281"/>
              <a:gd name="connsiteY0" fmla="*/ 1624152 h 5539071"/>
              <a:gd name="connsiteX1" fmla="*/ 1632756 w 5556281"/>
              <a:gd name="connsiteY1" fmla="*/ 2769536 h 5539071"/>
              <a:gd name="connsiteX2" fmla="*/ 2778140 w 5556281"/>
              <a:gd name="connsiteY2" fmla="*/ 3914920 h 5539071"/>
              <a:gd name="connsiteX3" fmla="*/ 3923524 w 5556281"/>
              <a:gd name="connsiteY3" fmla="*/ 2769536 h 5539071"/>
              <a:gd name="connsiteX4" fmla="*/ 2778140 w 5556281"/>
              <a:gd name="connsiteY4" fmla="*/ 1624152 h 5539071"/>
              <a:gd name="connsiteX5" fmla="*/ 3162198 w 5556281"/>
              <a:gd name="connsiteY5" fmla="*/ 151 h 5539071"/>
              <a:gd name="connsiteX6" fmla="*/ 3189369 w 5556281"/>
              <a:gd name="connsiteY6" fmla="*/ 2803 h 5539071"/>
              <a:gd name="connsiteX7" fmla="*/ 3689300 w 5556281"/>
              <a:gd name="connsiteY7" fmla="*/ 121613 h 5539071"/>
              <a:gd name="connsiteX8" fmla="*/ 3747933 w 5556281"/>
              <a:gd name="connsiteY8" fmla="*/ 194134 h 5539071"/>
              <a:gd name="connsiteX9" fmla="*/ 3751019 w 5556281"/>
              <a:gd name="connsiteY9" fmla="*/ 254313 h 5539071"/>
              <a:gd name="connsiteX10" fmla="*/ 3763361 w 5556281"/>
              <a:gd name="connsiteY10" fmla="*/ 627717 h 5539071"/>
              <a:gd name="connsiteX11" fmla="*/ 3767990 w 5556281"/>
              <a:gd name="connsiteY11" fmla="*/ 731096 h 5539071"/>
              <a:gd name="connsiteX12" fmla="*/ 3815825 w 5556281"/>
              <a:gd name="connsiteY12" fmla="*/ 808246 h 5539071"/>
              <a:gd name="connsiteX13" fmla="*/ 3928463 w 5556281"/>
              <a:gd name="connsiteY13" fmla="*/ 873052 h 5539071"/>
              <a:gd name="connsiteX14" fmla="*/ 4036474 w 5556281"/>
              <a:gd name="connsiteY14" fmla="*/ 873052 h 5539071"/>
              <a:gd name="connsiteX15" fmla="*/ 4493199 w 5556281"/>
              <a:gd name="connsiteY15" fmla="*/ 618458 h 5539071"/>
              <a:gd name="connsiteX16" fmla="*/ 4590409 w 5556281"/>
              <a:gd name="connsiteY16" fmla="*/ 632346 h 5539071"/>
              <a:gd name="connsiteX17" fmla="*/ 4945295 w 5556281"/>
              <a:gd name="connsiteY17" fmla="*/ 994951 h 5539071"/>
              <a:gd name="connsiteX18" fmla="*/ 4957640 w 5556281"/>
              <a:gd name="connsiteY18" fmla="*/ 1095244 h 5539071"/>
              <a:gd name="connsiteX19" fmla="*/ 4692245 w 5556281"/>
              <a:gd name="connsiteY19" fmla="*/ 1542714 h 5539071"/>
              <a:gd name="connsiteX20" fmla="*/ 4690702 w 5556281"/>
              <a:gd name="connsiteY20" fmla="*/ 1646093 h 5539071"/>
              <a:gd name="connsiteX21" fmla="*/ 4758594 w 5556281"/>
              <a:gd name="connsiteY21" fmla="*/ 1771076 h 5539071"/>
              <a:gd name="connsiteX22" fmla="*/ 4837287 w 5556281"/>
              <a:gd name="connsiteY22" fmla="*/ 1820454 h 5539071"/>
              <a:gd name="connsiteX23" fmla="*/ 5014730 w 5556281"/>
              <a:gd name="connsiteY23" fmla="*/ 1832795 h 5539071"/>
              <a:gd name="connsiteX24" fmla="*/ 5375792 w 5556281"/>
              <a:gd name="connsiteY24" fmla="*/ 1855941 h 5539071"/>
              <a:gd name="connsiteX25" fmla="*/ 5445227 w 5556281"/>
              <a:gd name="connsiteY25" fmla="*/ 1914574 h 5539071"/>
              <a:gd name="connsiteX26" fmla="*/ 5554778 w 5556281"/>
              <a:gd name="connsiteY26" fmla="*/ 2417592 h 5539071"/>
              <a:gd name="connsiteX27" fmla="*/ 5537805 w 5556281"/>
              <a:gd name="connsiteY27" fmla="*/ 2479311 h 5539071"/>
              <a:gd name="connsiteX28" fmla="*/ 5506946 w 5556281"/>
              <a:gd name="connsiteY28" fmla="*/ 2500914 h 5539071"/>
              <a:gd name="connsiteX29" fmla="*/ 5042505 w 5556281"/>
              <a:gd name="connsiteY29" fmla="*/ 2732362 h 5539071"/>
              <a:gd name="connsiteX30" fmla="*/ 4990041 w 5556281"/>
              <a:gd name="connsiteY30" fmla="*/ 2811055 h 5539071"/>
              <a:gd name="connsiteX31" fmla="*/ 4979243 w 5556281"/>
              <a:gd name="connsiteY31" fmla="*/ 2985415 h 5539071"/>
              <a:gd name="connsiteX32" fmla="*/ 5019359 w 5556281"/>
              <a:gd name="connsiteY32" fmla="*/ 3068735 h 5539071"/>
              <a:gd name="connsiteX33" fmla="*/ 5448313 w 5556281"/>
              <a:gd name="connsiteY33" fmla="*/ 3385051 h 5539071"/>
              <a:gd name="connsiteX34" fmla="*/ 5477631 w 5556281"/>
              <a:gd name="connsiteY34" fmla="*/ 3480714 h 5539071"/>
              <a:gd name="connsiteX35" fmla="*/ 5398935 w 5556281"/>
              <a:gd name="connsiteY35" fmla="*/ 3698277 h 5539071"/>
              <a:gd name="connsiteX36" fmla="*/ 5309443 w 5556281"/>
              <a:gd name="connsiteY36" fmla="*/ 3940526 h 5539071"/>
              <a:gd name="connsiteX37" fmla="*/ 5233836 w 5556281"/>
              <a:gd name="connsiteY37" fmla="*/ 3989904 h 5539071"/>
              <a:gd name="connsiteX38" fmla="*/ 5040963 w 5556281"/>
              <a:gd name="connsiteY38" fmla="*/ 3969844 h 5539071"/>
              <a:gd name="connsiteX39" fmla="*/ 4707676 w 5556281"/>
              <a:gd name="connsiteY39" fmla="*/ 3934357 h 5539071"/>
              <a:gd name="connsiteX40" fmla="*/ 4622811 w 5556281"/>
              <a:gd name="connsiteY40" fmla="*/ 3972931 h 5539071"/>
              <a:gd name="connsiteX41" fmla="*/ 4502457 w 5556281"/>
              <a:gd name="connsiteY41" fmla="*/ 4136489 h 5539071"/>
              <a:gd name="connsiteX42" fmla="*/ 4488570 w 5556281"/>
              <a:gd name="connsiteY42" fmla="*/ 4239869 h 5539071"/>
              <a:gd name="connsiteX43" fmla="*/ 4675271 w 5556281"/>
              <a:gd name="connsiteY43" fmla="*/ 4730542 h 5539071"/>
              <a:gd name="connsiteX44" fmla="*/ 4647499 w 5556281"/>
              <a:gd name="connsiteY44" fmla="*/ 4830835 h 5539071"/>
              <a:gd name="connsiteX45" fmla="*/ 4278723 w 5556281"/>
              <a:gd name="connsiteY45" fmla="*/ 5110117 h 5539071"/>
              <a:gd name="connsiteX46" fmla="*/ 4178427 w 5556281"/>
              <a:gd name="connsiteY46" fmla="*/ 5108574 h 5539071"/>
              <a:gd name="connsiteX47" fmla="*/ 3778791 w 5556281"/>
              <a:gd name="connsiteY47" fmla="*/ 4786089 h 5539071"/>
              <a:gd name="connsiteX48" fmla="*/ 3684671 w 5556281"/>
              <a:gd name="connsiteY48" fmla="*/ 4767572 h 5539071"/>
              <a:gd name="connsiteX49" fmla="*/ 3450134 w 5556281"/>
              <a:gd name="connsiteY49" fmla="*/ 4857067 h 5539071"/>
              <a:gd name="connsiteX50" fmla="*/ 3393044 w 5556281"/>
              <a:gd name="connsiteY50" fmla="*/ 4924959 h 5539071"/>
              <a:gd name="connsiteX51" fmla="*/ 3360639 w 5556281"/>
              <a:gd name="connsiteY51" fmla="*/ 5079259 h 5539071"/>
              <a:gd name="connsiteX52" fmla="*/ 3283489 w 5556281"/>
              <a:gd name="connsiteY52" fmla="*/ 5448033 h 5539071"/>
              <a:gd name="connsiteX53" fmla="*/ 3218687 w 5556281"/>
              <a:gd name="connsiteY53" fmla="*/ 5509753 h 5539071"/>
              <a:gd name="connsiteX54" fmla="*/ 2973349 w 5556281"/>
              <a:gd name="connsiteY54" fmla="*/ 5535985 h 5539071"/>
              <a:gd name="connsiteX55" fmla="*/ 2868424 w 5556281"/>
              <a:gd name="connsiteY55" fmla="*/ 5539071 h 5539071"/>
              <a:gd name="connsiteX56" fmla="*/ 2723385 w 5556281"/>
              <a:gd name="connsiteY56" fmla="*/ 5539071 h 5539071"/>
              <a:gd name="connsiteX57" fmla="*/ 2666291 w 5556281"/>
              <a:gd name="connsiteY57" fmla="*/ 5474265 h 5539071"/>
              <a:gd name="connsiteX58" fmla="*/ 2507365 w 5556281"/>
              <a:gd name="connsiteY58" fmla="*/ 4992850 h 5539071"/>
              <a:gd name="connsiteX59" fmla="*/ 2431758 w 5556281"/>
              <a:gd name="connsiteY59" fmla="*/ 4924959 h 5539071"/>
              <a:gd name="connsiteX60" fmla="*/ 2184880 w 5556281"/>
              <a:gd name="connsiteY60" fmla="*/ 4869411 h 5539071"/>
              <a:gd name="connsiteX61" fmla="*/ 2075329 w 5556281"/>
              <a:gd name="connsiteY61" fmla="*/ 4901813 h 5539071"/>
              <a:gd name="connsiteX62" fmla="*/ 1714267 w 5556281"/>
              <a:gd name="connsiteY62" fmla="*/ 5267504 h 5539071"/>
              <a:gd name="connsiteX63" fmla="*/ 1621686 w 5556281"/>
              <a:gd name="connsiteY63" fmla="*/ 5282934 h 5539071"/>
              <a:gd name="connsiteX64" fmla="*/ 1234396 w 5556281"/>
              <a:gd name="connsiteY64" fmla="*/ 5065371 h 5539071"/>
              <a:gd name="connsiteX65" fmla="*/ 1191190 w 5556281"/>
              <a:gd name="connsiteY65" fmla="*/ 4966618 h 5539071"/>
              <a:gd name="connsiteX66" fmla="*/ 1317715 w 5556281"/>
              <a:gd name="connsiteY66" fmla="*/ 4468233 h 5539071"/>
              <a:gd name="connsiteX67" fmla="*/ 1294569 w 5556281"/>
              <a:gd name="connsiteY67" fmla="*/ 4372566 h 5539071"/>
              <a:gd name="connsiteX68" fmla="*/ 1107868 w 5556281"/>
              <a:gd name="connsiteY68" fmla="*/ 4178149 h 5539071"/>
              <a:gd name="connsiteX69" fmla="*/ 1018376 w 5556281"/>
              <a:gd name="connsiteY69" fmla="*/ 4151917 h 5539071"/>
              <a:gd name="connsiteX70" fmla="*/ 928882 w 5556281"/>
              <a:gd name="connsiteY70" fmla="*/ 4171977 h 5539071"/>
              <a:gd name="connsiteX71" fmla="*/ 509190 w 5556281"/>
              <a:gd name="connsiteY71" fmla="*/ 4266101 h 5539071"/>
              <a:gd name="connsiteX72" fmla="*/ 422778 w 5556281"/>
              <a:gd name="connsiteY72" fmla="*/ 4227524 h 5539071"/>
              <a:gd name="connsiteX73" fmla="*/ 211391 w 5556281"/>
              <a:gd name="connsiteY73" fmla="*/ 3818630 h 5539071"/>
              <a:gd name="connsiteX74" fmla="*/ 226818 w 5556281"/>
              <a:gd name="connsiteY74" fmla="*/ 3730682 h 5539071"/>
              <a:gd name="connsiteX75" fmla="*/ 617198 w 5556281"/>
              <a:gd name="connsiteY75" fmla="*/ 3368077 h 5539071"/>
              <a:gd name="connsiteX76" fmla="*/ 648056 w 5556281"/>
              <a:gd name="connsiteY76" fmla="*/ 3280125 h 5539071"/>
              <a:gd name="connsiteX77" fmla="*/ 601767 w 5556281"/>
              <a:gd name="connsiteY77" fmla="*/ 3028618 h 5539071"/>
              <a:gd name="connsiteX78" fmla="*/ 541591 w 5556281"/>
              <a:gd name="connsiteY78" fmla="*/ 2957640 h 5539071"/>
              <a:gd name="connsiteX79" fmla="*/ 200589 w 5556281"/>
              <a:gd name="connsiteY79" fmla="*/ 2832658 h 5539071"/>
              <a:gd name="connsiteX80" fmla="*/ 0 w 5556281"/>
              <a:gd name="connsiteY80" fmla="*/ 2757051 h 5539071"/>
              <a:gd name="connsiteX81" fmla="*/ 0 w 5556281"/>
              <a:gd name="connsiteY81" fmla="*/ 2670642 h 5539071"/>
              <a:gd name="connsiteX82" fmla="*/ 13885 w 5556281"/>
              <a:gd name="connsiteY82" fmla="*/ 2519428 h 5539071"/>
              <a:gd name="connsiteX83" fmla="*/ 52461 w 5556281"/>
              <a:gd name="connsiteY83" fmla="*/ 2224718 h 5539071"/>
              <a:gd name="connsiteX84" fmla="*/ 114181 w 5556281"/>
              <a:gd name="connsiteY84" fmla="*/ 2162996 h 5539071"/>
              <a:gd name="connsiteX85" fmla="*/ 640344 w 5556281"/>
              <a:gd name="connsiteY85" fmla="*/ 2067332 h 5539071"/>
              <a:gd name="connsiteX86" fmla="*/ 717491 w 5556281"/>
              <a:gd name="connsiteY86" fmla="*/ 2007155 h 5539071"/>
              <a:gd name="connsiteX87" fmla="*/ 797727 w 5556281"/>
              <a:gd name="connsiteY87" fmla="*/ 1814281 h 5539071"/>
              <a:gd name="connsiteX88" fmla="*/ 783840 w 5556281"/>
              <a:gd name="connsiteY88" fmla="*/ 1704727 h 5539071"/>
              <a:gd name="connsiteX89" fmla="*/ 476785 w 5556281"/>
              <a:gd name="connsiteY89" fmla="*/ 1300462 h 5539071"/>
              <a:gd name="connsiteX90" fmla="*/ 478329 w 5556281"/>
              <a:gd name="connsiteY90" fmla="*/ 1200169 h 5539071"/>
              <a:gd name="connsiteX91" fmla="*/ 776125 w 5556281"/>
              <a:gd name="connsiteY91" fmla="*/ 831392 h 5539071"/>
              <a:gd name="connsiteX92" fmla="*/ 881050 w 5556281"/>
              <a:gd name="connsiteY92" fmla="*/ 803617 h 5539071"/>
              <a:gd name="connsiteX93" fmla="*/ 1368636 w 5556281"/>
              <a:gd name="connsiteY93" fmla="*/ 1005749 h 5539071"/>
              <a:gd name="connsiteX94" fmla="*/ 1462757 w 5556281"/>
              <a:gd name="connsiteY94" fmla="*/ 998037 h 5539071"/>
              <a:gd name="connsiteX95" fmla="*/ 1617057 w 5556281"/>
              <a:gd name="connsiteY95" fmla="*/ 891569 h 5539071"/>
              <a:gd name="connsiteX96" fmla="*/ 1654088 w 5556281"/>
              <a:gd name="connsiteY96" fmla="*/ 819048 h 5539071"/>
              <a:gd name="connsiteX97" fmla="*/ 1651005 w 5556281"/>
              <a:gd name="connsiteY97" fmla="*/ 765044 h 5539071"/>
              <a:gd name="connsiteX98" fmla="*/ 1632488 w 5556281"/>
              <a:gd name="connsiteY98" fmla="*/ 525881 h 5539071"/>
              <a:gd name="connsiteX99" fmla="*/ 1613971 w 5556281"/>
              <a:gd name="connsiteY99" fmla="*/ 286715 h 5539071"/>
              <a:gd name="connsiteX100" fmla="*/ 1664889 w 5556281"/>
              <a:gd name="connsiteY100" fmla="*/ 208022 h 5539071"/>
              <a:gd name="connsiteX101" fmla="*/ 2141674 w 5556281"/>
              <a:gd name="connsiteY101" fmla="*/ 47552 h 5539071"/>
              <a:gd name="connsiteX102" fmla="*/ 2172535 w 5556281"/>
              <a:gd name="connsiteY102" fmla="*/ 42923 h 5539071"/>
              <a:gd name="connsiteX103" fmla="*/ 2237341 w 5556281"/>
              <a:gd name="connsiteY103" fmla="*/ 86126 h 5539071"/>
              <a:gd name="connsiteX104" fmla="*/ 2535137 w 5556281"/>
              <a:gd name="connsiteY104" fmla="*/ 516622 h 5539071"/>
              <a:gd name="connsiteX105" fmla="*/ 2627718 w 5556281"/>
              <a:gd name="connsiteY105" fmla="*/ 561368 h 5539071"/>
              <a:gd name="connsiteX106" fmla="*/ 2786647 w 5556281"/>
              <a:gd name="connsiteY106" fmla="*/ 555196 h 5539071"/>
              <a:gd name="connsiteX107" fmla="*/ 2836022 w 5556281"/>
              <a:gd name="connsiteY107" fmla="*/ 530507 h 5539071"/>
              <a:gd name="connsiteX108" fmla="*/ 2852996 w 5556281"/>
              <a:gd name="connsiteY108" fmla="*/ 505821 h 5539071"/>
              <a:gd name="connsiteX109" fmla="*/ 2930143 w 5556281"/>
              <a:gd name="connsiteY109" fmla="*/ 363865 h 5539071"/>
              <a:gd name="connsiteX110" fmla="*/ 3102960 w 5556281"/>
              <a:gd name="connsiteY110" fmla="*/ 41380 h 5539071"/>
              <a:gd name="connsiteX111" fmla="*/ 3162198 w 5556281"/>
              <a:gd name="connsiteY111" fmla="*/ 151 h 55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556281" h="5539071">
                <a:moveTo>
                  <a:pt x="2778140" y="1624152"/>
                </a:moveTo>
                <a:cubicBezTo>
                  <a:pt x="2145562" y="1624152"/>
                  <a:pt x="1632756" y="2136958"/>
                  <a:pt x="1632756" y="2769536"/>
                </a:cubicBezTo>
                <a:cubicBezTo>
                  <a:pt x="1632756" y="3402114"/>
                  <a:pt x="2145562" y="3914920"/>
                  <a:pt x="2778140" y="3914920"/>
                </a:cubicBezTo>
                <a:cubicBezTo>
                  <a:pt x="3410718" y="3914920"/>
                  <a:pt x="3923524" y="3402114"/>
                  <a:pt x="3923524" y="2769536"/>
                </a:cubicBezTo>
                <a:cubicBezTo>
                  <a:pt x="3923524" y="2136958"/>
                  <a:pt x="3410718" y="1624152"/>
                  <a:pt x="2778140" y="1624152"/>
                </a:cubicBezTo>
                <a:close/>
                <a:moveTo>
                  <a:pt x="3162198" y="151"/>
                </a:moveTo>
                <a:cubicBezTo>
                  <a:pt x="3170660" y="-379"/>
                  <a:pt x="3179725" y="489"/>
                  <a:pt x="3189369" y="2803"/>
                </a:cubicBezTo>
                <a:cubicBezTo>
                  <a:pt x="3356013" y="42923"/>
                  <a:pt x="3522655" y="81496"/>
                  <a:pt x="3689300" y="121613"/>
                </a:cubicBezTo>
                <a:cubicBezTo>
                  <a:pt x="3724787" y="130871"/>
                  <a:pt x="3746390" y="157104"/>
                  <a:pt x="3747933" y="194134"/>
                </a:cubicBezTo>
                <a:cubicBezTo>
                  <a:pt x="3749476" y="214194"/>
                  <a:pt x="3749476" y="234254"/>
                  <a:pt x="3751019" y="254313"/>
                </a:cubicBezTo>
                <a:cubicBezTo>
                  <a:pt x="3755645" y="379296"/>
                  <a:pt x="3758735" y="504278"/>
                  <a:pt x="3763361" y="627717"/>
                </a:cubicBezTo>
                <a:cubicBezTo>
                  <a:pt x="3764907" y="661664"/>
                  <a:pt x="3766450" y="697152"/>
                  <a:pt x="3767990" y="731096"/>
                </a:cubicBezTo>
                <a:cubicBezTo>
                  <a:pt x="3769533" y="765044"/>
                  <a:pt x="3786507" y="791275"/>
                  <a:pt x="3815825" y="808246"/>
                </a:cubicBezTo>
                <a:cubicBezTo>
                  <a:pt x="3852855" y="829849"/>
                  <a:pt x="3891432" y="849909"/>
                  <a:pt x="3928463" y="873052"/>
                </a:cubicBezTo>
                <a:cubicBezTo>
                  <a:pt x="3965496" y="894655"/>
                  <a:pt x="3999440" y="893112"/>
                  <a:pt x="4036474" y="873052"/>
                </a:cubicBezTo>
                <a:cubicBezTo>
                  <a:pt x="4189231" y="788189"/>
                  <a:pt x="4340442" y="703324"/>
                  <a:pt x="4493199" y="618458"/>
                </a:cubicBezTo>
                <a:cubicBezTo>
                  <a:pt x="4528689" y="598402"/>
                  <a:pt x="4562634" y="604571"/>
                  <a:pt x="4590409" y="632346"/>
                </a:cubicBezTo>
                <a:cubicBezTo>
                  <a:pt x="4709219" y="752699"/>
                  <a:pt x="4826485" y="874595"/>
                  <a:pt x="4945295" y="994951"/>
                </a:cubicBezTo>
                <a:cubicBezTo>
                  <a:pt x="4976157" y="1027352"/>
                  <a:pt x="4980786" y="1056670"/>
                  <a:pt x="4957640" y="1095244"/>
                </a:cubicBezTo>
                <a:cubicBezTo>
                  <a:pt x="4869689" y="1244915"/>
                  <a:pt x="4780194" y="1393043"/>
                  <a:pt x="4692245" y="1542714"/>
                </a:cubicBezTo>
                <a:cubicBezTo>
                  <a:pt x="4672185" y="1576659"/>
                  <a:pt x="4670643" y="1612149"/>
                  <a:pt x="4690702" y="1646093"/>
                </a:cubicBezTo>
                <a:cubicBezTo>
                  <a:pt x="4713848" y="1687753"/>
                  <a:pt x="4735448" y="1729416"/>
                  <a:pt x="4758594" y="1771076"/>
                </a:cubicBezTo>
                <a:cubicBezTo>
                  <a:pt x="4775567" y="1801937"/>
                  <a:pt x="4801797" y="1818911"/>
                  <a:pt x="4837287" y="1820454"/>
                </a:cubicBezTo>
                <a:cubicBezTo>
                  <a:pt x="4895921" y="1825083"/>
                  <a:pt x="4956097" y="1828169"/>
                  <a:pt x="5014730" y="1832795"/>
                </a:cubicBezTo>
                <a:cubicBezTo>
                  <a:pt x="5135083" y="1840510"/>
                  <a:pt x="5255439" y="1848226"/>
                  <a:pt x="5375792" y="1855941"/>
                </a:cubicBezTo>
                <a:cubicBezTo>
                  <a:pt x="5409736" y="1857484"/>
                  <a:pt x="5437511" y="1880630"/>
                  <a:pt x="5445227" y="1914574"/>
                </a:cubicBezTo>
                <a:cubicBezTo>
                  <a:pt x="5482257" y="2081219"/>
                  <a:pt x="5517747" y="2249404"/>
                  <a:pt x="5554778" y="2417592"/>
                </a:cubicBezTo>
                <a:cubicBezTo>
                  <a:pt x="5559407" y="2440735"/>
                  <a:pt x="5553235" y="2460795"/>
                  <a:pt x="5537805" y="2479311"/>
                </a:cubicBezTo>
                <a:cubicBezTo>
                  <a:pt x="5530089" y="2488570"/>
                  <a:pt x="5517747" y="2494742"/>
                  <a:pt x="5506946" y="2500914"/>
                </a:cubicBezTo>
                <a:cubicBezTo>
                  <a:pt x="5352646" y="2578062"/>
                  <a:pt x="5198345" y="2655212"/>
                  <a:pt x="5042505" y="2732362"/>
                </a:cubicBezTo>
                <a:cubicBezTo>
                  <a:pt x="5010101" y="2749336"/>
                  <a:pt x="4991587" y="2774025"/>
                  <a:pt x="4990041" y="2811055"/>
                </a:cubicBezTo>
                <a:cubicBezTo>
                  <a:pt x="4986958" y="2869688"/>
                  <a:pt x="4982326" y="2926779"/>
                  <a:pt x="4979243" y="2985415"/>
                </a:cubicBezTo>
                <a:cubicBezTo>
                  <a:pt x="4977699" y="3019360"/>
                  <a:pt x="4990041" y="3048678"/>
                  <a:pt x="5019359" y="3068735"/>
                </a:cubicBezTo>
                <a:cubicBezTo>
                  <a:pt x="5162858" y="3173660"/>
                  <a:pt x="5304814" y="3280125"/>
                  <a:pt x="5448313" y="3385051"/>
                </a:cubicBezTo>
                <a:cubicBezTo>
                  <a:pt x="5482257" y="3409737"/>
                  <a:pt x="5493059" y="3440598"/>
                  <a:pt x="5477631" y="3480714"/>
                </a:cubicBezTo>
                <a:cubicBezTo>
                  <a:pt x="5451399" y="3553235"/>
                  <a:pt x="5425167" y="3625756"/>
                  <a:pt x="5398935" y="3698277"/>
                </a:cubicBezTo>
                <a:cubicBezTo>
                  <a:pt x="5369619" y="3778514"/>
                  <a:pt x="5340305" y="3860293"/>
                  <a:pt x="5309443" y="3940526"/>
                </a:cubicBezTo>
                <a:cubicBezTo>
                  <a:pt x="5297099" y="3974474"/>
                  <a:pt x="5267781" y="3992990"/>
                  <a:pt x="5233836" y="3989904"/>
                </a:cubicBezTo>
                <a:cubicBezTo>
                  <a:pt x="5169031" y="3983732"/>
                  <a:pt x="5105768" y="3976017"/>
                  <a:pt x="5040963" y="3969844"/>
                </a:cubicBezTo>
                <a:cubicBezTo>
                  <a:pt x="4929868" y="3957500"/>
                  <a:pt x="4818771" y="3945155"/>
                  <a:pt x="4707676" y="3934357"/>
                </a:cubicBezTo>
                <a:cubicBezTo>
                  <a:pt x="4672185" y="3931271"/>
                  <a:pt x="4644413" y="3943612"/>
                  <a:pt x="4622811" y="3972931"/>
                </a:cubicBezTo>
                <a:cubicBezTo>
                  <a:pt x="4582694" y="4026935"/>
                  <a:pt x="4544117" y="4082482"/>
                  <a:pt x="4502457" y="4136489"/>
                </a:cubicBezTo>
                <a:cubicBezTo>
                  <a:pt x="4477769" y="4168891"/>
                  <a:pt x="4474683" y="4202838"/>
                  <a:pt x="4488570" y="4239869"/>
                </a:cubicBezTo>
                <a:cubicBezTo>
                  <a:pt x="4550289" y="4403427"/>
                  <a:pt x="4613552" y="4566983"/>
                  <a:pt x="4675271" y="4730542"/>
                </a:cubicBezTo>
                <a:cubicBezTo>
                  <a:pt x="4692245" y="4773744"/>
                  <a:pt x="4682987" y="4803063"/>
                  <a:pt x="4647499" y="4830835"/>
                </a:cubicBezTo>
                <a:cubicBezTo>
                  <a:pt x="4524057" y="4923416"/>
                  <a:pt x="4402161" y="5017539"/>
                  <a:pt x="4278723" y="5110117"/>
                </a:cubicBezTo>
                <a:cubicBezTo>
                  <a:pt x="4243235" y="5136349"/>
                  <a:pt x="4212374" y="5136349"/>
                  <a:pt x="4178427" y="5108574"/>
                </a:cubicBezTo>
                <a:cubicBezTo>
                  <a:pt x="4045729" y="5002109"/>
                  <a:pt x="3911492" y="4894097"/>
                  <a:pt x="3778791" y="4786089"/>
                </a:cubicBezTo>
                <a:cubicBezTo>
                  <a:pt x="3749476" y="4762943"/>
                  <a:pt x="3718615" y="4755228"/>
                  <a:pt x="3684671" y="4767572"/>
                </a:cubicBezTo>
                <a:cubicBezTo>
                  <a:pt x="3605977" y="4796890"/>
                  <a:pt x="3527284" y="4826209"/>
                  <a:pt x="3450134" y="4857067"/>
                </a:cubicBezTo>
                <a:cubicBezTo>
                  <a:pt x="3419276" y="4869411"/>
                  <a:pt x="3400759" y="4892557"/>
                  <a:pt x="3393044" y="4924959"/>
                </a:cubicBezTo>
                <a:cubicBezTo>
                  <a:pt x="3382243" y="4975877"/>
                  <a:pt x="3371444" y="5028338"/>
                  <a:pt x="3360639" y="5079259"/>
                </a:cubicBezTo>
                <a:cubicBezTo>
                  <a:pt x="3334411" y="5202698"/>
                  <a:pt x="3309721" y="5324594"/>
                  <a:pt x="3283489" y="5448033"/>
                </a:cubicBezTo>
                <a:cubicBezTo>
                  <a:pt x="3275777" y="5483524"/>
                  <a:pt x="3254174" y="5505126"/>
                  <a:pt x="3218687" y="5509753"/>
                </a:cubicBezTo>
                <a:cubicBezTo>
                  <a:pt x="3136907" y="5520554"/>
                  <a:pt x="3055128" y="5528269"/>
                  <a:pt x="2973349" y="5535985"/>
                </a:cubicBezTo>
                <a:cubicBezTo>
                  <a:pt x="2933232" y="5532899"/>
                  <a:pt x="2900828" y="5535985"/>
                  <a:pt x="2868424" y="5539071"/>
                </a:cubicBezTo>
                <a:cubicBezTo>
                  <a:pt x="2820592" y="5539071"/>
                  <a:pt x="2772760" y="5539071"/>
                  <a:pt x="2723385" y="5539071"/>
                </a:cubicBezTo>
                <a:cubicBezTo>
                  <a:pt x="2692523" y="5528269"/>
                  <a:pt x="2675550" y="5505126"/>
                  <a:pt x="2666291" y="5474265"/>
                </a:cubicBezTo>
                <a:cubicBezTo>
                  <a:pt x="2613831" y="5313793"/>
                  <a:pt x="2559826" y="5153323"/>
                  <a:pt x="2507365" y="4992850"/>
                </a:cubicBezTo>
                <a:cubicBezTo>
                  <a:pt x="2495021" y="4955817"/>
                  <a:pt x="2470335" y="4932674"/>
                  <a:pt x="2431758" y="4924959"/>
                </a:cubicBezTo>
                <a:cubicBezTo>
                  <a:pt x="2349979" y="4906442"/>
                  <a:pt x="2266657" y="4889468"/>
                  <a:pt x="2184880" y="4869411"/>
                </a:cubicBezTo>
                <a:cubicBezTo>
                  <a:pt x="2141674" y="4858610"/>
                  <a:pt x="2106187" y="4869411"/>
                  <a:pt x="2075329" y="4901813"/>
                </a:cubicBezTo>
                <a:cubicBezTo>
                  <a:pt x="1956516" y="5025252"/>
                  <a:pt x="1834620" y="5145608"/>
                  <a:pt x="1714267" y="5267504"/>
                </a:cubicBezTo>
                <a:cubicBezTo>
                  <a:pt x="1686492" y="5295276"/>
                  <a:pt x="1654088" y="5301451"/>
                  <a:pt x="1621686" y="5282934"/>
                </a:cubicBezTo>
                <a:cubicBezTo>
                  <a:pt x="1492075" y="5210413"/>
                  <a:pt x="1364004" y="5137892"/>
                  <a:pt x="1234396" y="5065371"/>
                </a:cubicBezTo>
                <a:cubicBezTo>
                  <a:pt x="1189647" y="5040682"/>
                  <a:pt x="1178846" y="5014453"/>
                  <a:pt x="1191190" y="4966618"/>
                </a:cubicBezTo>
                <a:cubicBezTo>
                  <a:pt x="1232850" y="4799977"/>
                  <a:pt x="1276055" y="4634875"/>
                  <a:pt x="1317715" y="4468233"/>
                </a:cubicBezTo>
                <a:cubicBezTo>
                  <a:pt x="1326977" y="4432743"/>
                  <a:pt x="1320801" y="4400341"/>
                  <a:pt x="1294569" y="4372566"/>
                </a:cubicBezTo>
                <a:cubicBezTo>
                  <a:pt x="1232850" y="4307760"/>
                  <a:pt x="1169587" y="4242955"/>
                  <a:pt x="1107868" y="4178149"/>
                </a:cubicBezTo>
                <a:cubicBezTo>
                  <a:pt x="1083182" y="4151917"/>
                  <a:pt x="1052321" y="4144202"/>
                  <a:pt x="1018376" y="4151917"/>
                </a:cubicBezTo>
                <a:cubicBezTo>
                  <a:pt x="987518" y="4158089"/>
                  <a:pt x="958200" y="4165804"/>
                  <a:pt x="928882" y="4171977"/>
                </a:cubicBezTo>
                <a:cubicBezTo>
                  <a:pt x="788469" y="4202838"/>
                  <a:pt x="649599" y="4235239"/>
                  <a:pt x="509190" y="4266101"/>
                </a:cubicBezTo>
                <a:cubicBezTo>
                  <a:pt x="470613" y="4275359"/>
                  <a:pt x="439755" y="4261472"/>
                  <a:pt x="422778" y="4227524"/>
                </a:cubicBezTo>
                <a:cubicBezTo>
                  <a:pt x="351800" y="4091740"/>
                  <a:pt x="282366" y="3954414"/>
                  <a:pt x="211391" y="3818630"/>
                </a:cubicBezTo>
                <a:cubicBezTo>
                  <a:pt x="195960" y="3787772"/>
                  <a:pt x="202132" y="3753825"/>
                  <a:pt x="226818" y="3730682"/>
                </a:cubicBezTo>
                <a:cubicBezTo>
                  <a:pt x="356433" y="3610326"/>
                  <a:pt x="487587" y="3488430"/>
                  <a:pt x="617198" y="3368077"/>
                </a:cubicBezTo>
                <a:cubicBezTo>
                  <a:pt x="643427" y="3344931"/>
                  <a:pt x="652686" y="3314073"/>
                  <a:pt x="648056" y="3280125"/>
                </a:cubicBezTo>
                <a:cubicBezTo>
                  <a:pt x="632629" y="3196803"/>
                  <a:pt x="617198" y="3111937"/>
                  <a:pt x="601767" y="3028618"/>
                </a:cubicBezTo>
                <a:cubicBezTo>
                  <a:pt x="595595" y="2993127"/>
                  <a:pt x="575535" y="2969985"/>
                  <a:pt x="541591" y="2957640"/>
                </a:cubicBezTo>
                <a:cubicBezTo>
                  <a:pt x="427407" y="2915980"/>
                  <a:pt x="313227" y="2874318"/>
                  <a:pt x="200589" y="2832658"/>
                </a:cubicBezTo>
                <a:cubicBezTo>
                  <a:pt x="134241" y="2807969"/>
                  <a:pt x="66349" y="2786366"/>
                  <a:pt x="0" y="2757051"/>
                </a:cubicBezTo>
                <a:cubicBezTo>
                  <a:pt x="0" y="2727733"/>
                  <a:pt x="0" y="2699960"/>
                  <a:pt x="0" y="2670642"/>
                </a:cubicBezTo>
                <a:cubicBezTo>
                  <a:pt x="4629" y="2619724"/>
                  <a:pt x="9259" y="2570349"/>
                  <a:pt x="13885" y="2519428"/>
                </a:cubicBezTo>
                <a:cubicBezTo>
                  <a:pt x="23146" y="2420678"/>
                  <a:pt x="37031" y="2321925"/>
                  <a:pt x="52461" y="2224718"/>
                </a:cubicBezTo>
                <a:cubicBezTo>
                  <a:pt x="57091" y="2192314"/>
                  <a:pt x="80236" y="2169168"/>
                  <a:pt x="114181" y="2162996"/>
                </a:cubicBezTo>
                <a:cubicBezTo>
                  <a:pt x="290081" y="2130594"/>
                  <a:pt x="464441" y="2099733"/>
                  <a:pt x="640344" y="2067332"/>
                </a:cubicBezTo>
                <a:cubicBezTo>
                  <a:pt x="677375" y="2061160"/>
                  <a:pt x="702064" y="2041100"/>
                  <a:pt x="717491" y="2007155"/>
                </a:cubicBezTo>
                <a:cubicBezTo>
                  <a:pt x="743723" y="1942350"/>
                  <a:pt x="771498" y="1877544"/>
                  <a:pt x="797727" y="1814281"/>
                </a:cubicBezTo>
                <a:cubicBezTo>
                  <a:pt x="814701" y="1774162"/>
                  <a:pt x="810072" y="1740217"/>
                  <a:pt x="783840" y="1704727"/>
                </a:cubicBezTo>
                <a:cubicBezTo>
                  <a:pt x="680461" y="1570486"/>
                  <a:pt x="578625" y="1434703"/>
                  <a:pt x="476785" y="1300462"/>
                </a:cubicBezTo>
                <a:cubicBezTo>
                  <a:pt x="450553" y="1264975"/>
                  <a:pt x="450553" y="1234114"/>
                  <a:pt x="478329" y="1200169"/>
                </a:cubicBezTo>
                <a:cubicBezTo>
                  <a:pt x="577078" y="1076730"/>
                  <a:pt x="675831" y="954831"/>
                  <a:pt x="776125" y="831392"/>
                </a:cubicBezTo>
                <a:cubicBezTo>
                  <a:pt x="808529" y="792819"/>
                  <a:pt x="834761" y="785103"/>
                  <a:pt x="881050" y="803617"/>
                </a:cubicBezTo>
                <a:cubicBezTo>
                  <a:pt x="1043065" y="871512"/>
                  <a:pt x="1205078" y="937860"/>
                  <a:pt x="1368636" y="1005749"/>
                </a:cubicBezTo>
                <a:cubicBezTo>
                  <a:pt x="1401037" y="1019637"/>
                  <a:pt x="1433439" y="1018094"/>
                  <a:pt x="1462757" y="998037"/>
                </a:cubicBezTo>
                <a:cubicBezTo>
                  <a:pt x="1515221" y="962546"/>
                  <a:pt x="1566139" y="927059"/>
                  <a:pt x="1617057" y="891569"/>
                </a:cubicBezTo>
                <a:cubicBezTo>
                  <a:pt x="1641743" y="874595"/>
                  <a:pt x="1654088" y="849909"/>
                  <a:pt x="1654088" y="819048"/>
                </a:cubicBezTo>
                <a:cubicBezTo>
                  <a:pt x="1654088" y="800531"/>
                  <a:pt x="1652548" y="782017"/>
                  <a:pt x="1651005" y="765044"/>
                </a:cubicBezTo>
                <a:cubicBezTo>
                  <a:pt x="1644832" y="684807"/>
                  <a:pt x="1638660" y="606114"/>
                  <a:pt x="1632488" y="525881"/>
                </a:cubicBezTo>
                <a:cubicBezTo>
                  <a:pt x="1626316" y="445644"/>
                  <a:pt x="1620143" y="366951"/>
                  <a:pt x="1613971" y="286715"/>
                </a:cubicBezTo>
                <a:cubicBezTo>
                  <a:pt x="1610885" y="249681"/>
                  <a:pt x="1629402" y="220366"/>
                  <a:pt x="1664889" y="208022"/>
                </a:cubicBezTo>
                <a:cubicBezTo>
                  <a:pt x="1823819" y="154017"/>
                  <a:pt x="1982748" y="100013"/>
                  <a:pt x="2141674" y="47552"/>
                </a:cubicBezTo>
                <a:cubicBezTo>
                  <a:pt x="2152476" y="44466"/>
                  <a:pt x="2161734" y="42923"/>
                  <a:pt x="2172535" y="42923"/>
                </a:cubicBezTo>
                <a:cubicBezTo>
                  <a:pt x="2201851" y="44466"/>
                  <a:pt x="2220367" y="62980"/>
                  <a:pt x="2237341" y="86126"/>
                </a:cubicBezTo>
                <a:cubicBezTo>
                  <a:pt x="2336091" y="229624"/>
                  <a:pt x="2436387" y="373123"/>
                  <a:pt x="2535137" y="516622"/>
                </a:cubicBezTo>
                <a:cubicBezTo>
                  <a:pt x="2558283" y="549024"/>
                  <a:pt x="2589145" y="564454"/>
                  <a:pt x="2627718" y="561368"/>
                </a:cubicBezTo>
                <a:cubicBezTo>
                  <a:pt x="2680179" y="556739"/>
                  <a:pt x="2734186" y="555196"/>
                  <a:pt x="2786647" y="555196"/>
                </a:cubicBezTo>
                <a:cubicBezTo>
                  <a:pt x="2808250" y="555196"/>
                  <a:pt x="2823681" y="547480"/>
                  <a:pt x="2836022" y="530507"/>
                </a:cubicBezTo>
                <a:cubicBezTo>
                  <a:pt x="2842195" y="522794"/>
                  <a:pt x="2848367" y="513536"/>
                  <a:pt x="2852996" y="505821"/>
                </a:cubicBezTo>
                <a:cubicBezTo>
                  <a:pt x="2879228" y="457986"/>
                  <a:pt x="2903914" y="410154"/>
                  <a:pt x="2930143" y="363865"/>
                </a:cubicBezTo>
                <a:cubicBezTo>
                  <a:pt x="2987237" y="255856"/>
                  <a:pt x="3045870" y="149388"/>
                  <a:pt x="3102960" y="41380"/>
                </a:cubicBezTo>
                <a:cubicBezTo>
                  <a:pt x="3116848" y="15919"/>
                  <a:pt x="3136811" y="1742"/>
                  <a:pt x="3162198" y="151"/>
                </a:cubicBezTo>
                <a:close/>
              </a:path>
            </a:pathLst>
          </a:custGeom>
          <a:solidFill>
            <a:schemeClr val="bg1">
              <a:lumMod val="95000"/>
            </a:schemeClr>
          </a:solidFill>
          <a:ln w="152400">
            <a:noFill/>
          </a:ln>
          <a:effectLst/>
        </p:spPr>
        <p:txBody>
          <a:bodyPr wrap="square" anchor="t">
            <a:noAutofit/>
          </a:bodyPr>
          <a:lstStyle>
            <a:lvl1pPr marL="0" indent="0" algn="ctr">
              <a:buFontTx/>
              <a:buNone/>
              <a:defRPr sz="20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04725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1424D9-1201-489D-8759-802BEB428968}"/>
              </a:ext>
            </a:extLst>
          </p:cNvPr>
          <p:cNvSpPr/>
          <p:nvPr userDrawn="1"/>
        </p:nvSpPr>
        <p:spPr>
          <a:xfrm>
            <a:off x="808468" y="3753255"/>
            <a:ext cx="3143250" cy="2004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F0AA1C5-BCBE-4E2F-A961-AB73B3335AEC}"/>
              </a:ext>
            </a:extLst>
          </p:cNvPr>
          <p:cNvSpPr/>
          <p:nvPr userDrawn="1"/>
        </p:nvSpPr>
        <p:spPr>
          <a:xfrm>
            <a:off x="0" y="0"/>
            <a:ext cx="12192000" cy="3753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AA3D867-D133-48FC-B3C8-A5F667B90D58}"/>
              </a:ext>
            </a:extLst>
          </p:cNvPr>
          <p:cNvSpPr/>
          <p:nvPr userDrawn="1"/>
        </p:nvSpPr>
        <p:spPr>
          <a:xfrm>
            <a:off x="819150" y="1762124"/>
            <a:ext cx="3143250" cy="199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902288" y="1883517"/>
            <a:ext cx="2955610" cy="3753256"/>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a:extLst>
              <a:ext uri="{FF2B5EF4-FFF2-40B4-BE49-F238E27FC236}">
                <a16:creationId xmlns:a16="http://schemas.microsoft.com/office/drawing/2014/main" id="{252358FC-753C-4A29-8F87-6685EF055F3F}"/>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74773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0" y="-1"/>
            <a:ext cx="12192000" cy="383857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Rectangle 1">
            <a:extLst>
              <a:ext uri="{FF2B5EF4-FFF2-40B4-BE49-F238E27FC236}">
                <a16:creationId xmlns:a16="http://schemas.microsoft.com/office/drawing/2014/main" id="{E666B193-49A3-4956-A9EF-296EF16EA757}"/>
              </a:ext>
            </a:extLst>
          </p:cNvPr>
          <p:cNvSpPr/>
          <p:nvPr userDrawn="1"/>
        </p:nvSpPr>
        <p:spPr>
          <a:xfrm>
            <a:off x="0" y="3810000"/>
            <a:ext cx="121920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0583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01BC926-532D-4A29-930A-236814050938}"/>
              </a:ext>
            </a:extLst>
          </p:cNvPr>
          <p:cNvSpPr>
            <a:spLocks noChangeAspect="1"/>
          </p:cNvSpPr>
          <p:nvPr userDrawn="1"/>
        </p:nvSpPr>
        <p:spPr>
          <a:xfrm>
            <a:off x="7119313" y="5067541"/>
            <a:ext cx="4297680" cy="43533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Rectangle 2">
            <a:extLst>
              <a:ext uri="{FF2B5EF4-FFF2-40B4-BE49-F238E27FC236}">
                <a16:creationId xmlns:a16="http://schemas.microsoft.com/office/drawing/2014/main" id="{AE3E906F-6E18-4B03-BE88-75566ECC92F8}"/>
              </a:ext>
            </a:extLst>
          </p:cNvPr>
          <p:cNvSpPr/>
          <p:nvPr userDrawn="1"/>
        </p:nvSpPr>
        <p:spPr>
          <a:xfrm>
            <a:off x="0" y="1988840"/>
            <a:ext cx="12192000" cy="2880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aphic 14">
            <a:extLst>
              <a:ext uri="{FF2B5EF4-FFF2-40B4-BE49-F238E27FC236}">
                <a16:creationId xmlns:a16="http://schemas.microsoft.com/office/drawing/2014/main" id="{5EBDAAFC-71A9-4BA2-A27E-C4F1F4BA22EC}"/>
              </a:ext>
            </a:extLst>
          </p:cNvPr>
          <p:cNvGrpSpPr/>
          <p:nvPr userDrawn="1"/>
        </p:nvGrpSpPr>
        <p:grpSpPr>
          <a:xfrm>
            <a:off x="6867308" y="1360224"/>
            <a:ext cx="4999344" cy="3932069"/>
            <a:chOff x="2444748" y="555045"/>
            <a:chExt cx="7282048" cy="5727454"/>
          </a:xfrm>
        </p:grpSpPr>
        <p:sp>
          <p:nvSpPr>
            <p:cNvPr id="6" name="Freeform: Shape 5">
              <a:extLst>
                <a:ext uri="{FF2B5EF4-FFF2-40B4-BE49-F238E27FC236}">
                  <a16:creationId xmlns:a16="http://schemas.microsoft.com/office/drawing/2014/main" id="{16173859-0352-4FD9-B3BD-10167F74D9C0}"/>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945F6B7-E4A6-48B1-9406-9E425F295FFF}"/>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7CA7AAB-8778-4F88-BE73-6CB5FA0E0E6A}"/>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BD4C418-0F80-4101-A919-833900A7CEF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EB2511B1-DF8F-4023-8CEE-586AEE878B8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BDA56B7-7F45-4702-8E59-4222CE520868}"/>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FA1173E-505A-4DD9-BBC4-17F19752B615}"/>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ED9CBC3-5115-4FA9-AC8A-A42FC5D3EE68}"/>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Picture Placeholder 2">
            <a:extLst>
              <a:ext uri="{FF2B5EF4-FFF2-40B4-BE49-F238E27FC236}">
                <a16:creationId xmlns:a16="http://schemas.microsoft.com/office/drawing/2014/main" id="{1B9825C8-5D1C-4169-9149-8B4CB0E262B1}"/>
              </a:ext>
            </a:extLst>
          </p:cNvPr>
          <p:cNvSpPr>
            <a:spLocks noGrp="1"/>
          </p:cNvSpPr>
          <p:nvPr>
            <p:ph type="pic" idx="15" hasCustomPrompt="1"/>
          </p:nvPr>
        </p:nvSpPr>
        <p:spPr>
          <a:xfrm>
            <a:off x="7103893" y="1624176"/>
            <a:ext cx="4580042" cy="25889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CD05948B-F459-46FB-B9E4-88B7F7FCBE8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49633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Images and Contents Layout">
    <p:bg>
      <p:bgPr>
        <a:solidFill>
          <a:schemeClr val="bg1"/>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4" hasCustomPrompt="1"/>
          </p:nvPr>
        </p:nvSpPr>
        <p:spPr>
          <a:xfrm>
            <a:off x="211516" y="216000"/>
            <a:ext cx="5228944" cy="6426000"/>
          </a:xfrm>
          <a:prstGeom prst="rect">
            <a:avLst/>
          </a:prstGeom>
          <a:solidFill>
            <a:schemeClr val="bg1">
              <a:lumMod val="95000"/>
            </a:schemeClr>
          </a:solidFill>
        </p:spPr>
        <p:txBody>
          <a:bodyPr anchor="ctr"/>
          <a:lstStyle>
            <a:lvl1pPr marL="0" indent="0" algn="ctr">
              <a:buNone/>
              <a:defRPr sz="20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
        <p:nvSpPr>
          <p:cNvPr id="2" name="직사각형 1">
            <a:extLst>
              <a:ext uri="{FF2B5EF4-FFF2-40B4-BE49-F238E27FC236}">
                <a16:creationId xmlns:a16="http://schemas.microsoft.com/office/drawing/2014/main" id="{2589C8AA-2D4C-4994-980A-55755859B752}"/>
              </a:ext>
            </a:extLst>
          </p:cNvPr>
          <p:cNvSpPr/>
          <p:nvPr userDrawn="1"/>
        </p:nvSpPr>
        <p:spPr>
          <a:xfrm>
            <a:off x="0" y="0"/>
            <a:ext cx="21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A449903D-1884-4F36-ADC7-5E445863E767}"/>
              </a:ext>
            </a:extLst>
          </p:cNvPr>
          <p:cNvSpPr/>
          <p:nvPr userDrawn="1"/>
        </p:nvSpPr>
        <p:spPr>
          <a:xfrm>
            <a:off x="11976000" y="0"/>
            <a:ext cx="21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43353408-014E-40E6-91DD-CB316B4EA769}"/>
              </a:ext>
            </a:extLst>
          </p:cNvPr>
          <p:cNvSpPr/>
          <p:nvPr userDrawn="1"/>
        </p:nvSpPr>
        <p:spPr>
          <a:xfrm>
            <a:off x="0" y="0"/>
            <a:ext cx="12192000" cy="2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E3769F56-512B-47D6-9A36-7436DFABFE7B}"/>
              </a:ext>
            </a:extLst>
          </p:cNvPr>
          <p:cNvSpPr/>
          <p:nvPr userDrawn="1"/>
        </p:nvSpPr>
        <p:spPr>
          <a:xfrm>
            <a:off x="0" y="6642000"/>
            <a:ext cx="12192000" cy="2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79050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11" name="Marcador de texto 2"/>
          <p:cNvSpPr>
            <a:spLocks noGrp="1"/>
          </p:cNvSpPr>
          <p:nvPr>
            <p:ph idx="1" hasCustomPrompt="1"/>
          </p:nvPr>
        </p:nvSpPr>
        <p:spPr>
          <a:xfrm>
            <a:off x="541867" y="2773680"/>
            <a:ext cx="5378027" cy="3375161"/>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tx1">
                    <a:lumMod val="75000"/>
                    <a:lumOff val="25000"/>
                  </a:schemeClr>
                </a:solidFill>
                <a:latin typeface="+mj-lt"/>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Contenido de la </a:t>
            </a:r>
            <a:r>
              <a:rPr lang="es-ES_tradnl" dirty="0" err="1"/>
              <a:t>slide</a:t>
            </a:r>
            <a:r>
              <a:rPr lang="es-ES_tradnl" dirty="0"/>
              <a:t> en una columna de texto. </a:t>
            </a:r>
            <a:r>
              <a:rPr lang="es-ES_tradnl" dirty="0" err="1"/>
              <a:t>Verdana</a:t>
            </a:r>
            <a:r>
              <a:rPr lang="es-ES_tradnl" dirty="0"/>
              <a:t> 15pt.</a:t>
            </a:r>
          </a:p>
          <a:p>
            <a:pPr lvl="0"/>
            <a:endParaRPr lang="es-ES_tradnl"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  </a:t>
            </a:r>
          </a:p>
        </p:txBody>
      </p:sp>
      <p:sp>
        <p:nvSpPr>
          <p:cNvPr id="12" name="Marcador de contenido 12"/>
          <p:cNvSpPr>
            <a:spLocks noGrp="1"/>
          </p:cNvSpPr>
          <p:nvPr>
            <p:ph sz="quarter" idx="12" hasCustomPrompt="1"/>
          </p:nvPr>
        </p:nvSpPr>
        <p:spPr>
          <a:xfrm>
            <a:off x="541867" y="1066801"/>
            <a:ext cx="11108267" cy="74758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spc="0">
                <a:solidFill>
                  <a:srgbClr val="006CB7"/>
                </a:solidFill>
                <a:latin typeface="+mj-lt"/>
              </a:defRPr>
            </a:lvl1pPr>
          </a:lstStyle>
          <a:p>
            <a:pPr lvl="0"/>
            <a:r>
              <a:rPr lang="es-ES" dirty="0"/>
              <a:t>TITULO DEL CAPÍTULO/TEMA DE LA DIAPO. EN MÁX. DOS LÍNEAS. VERDANA NEGRITA 20PT:</a:t>
            </a:r>
          </a:p>
          <a:p>
            <a:pPr lvl="0"/>
            <a:endParaRPr lang="es-ES" dirty="0"/>
          </a:p>
        </p:txBody>
      </p:sp>
      <p:sp>
        <p:nvSpPr>
          <p:cNvPr id="13" name="Marcador de contenido 12"/>
          <p:cNvSpPr>
            <a:spLocks noGrp="1"/>
          </p:cNvSpPr>
          <p:nvPr>
            <p:ph sz="quarter" idx="13" hasCustomPrompt="1"/>
          </p:nvPr>
        </p:nvSpPr>
        <p:spPr>
          <a:xfrm>
            <a:off x="541867" y="1966784"/>
            <a:ext cx="11108267" cy="38017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spc="0">
                <a:solidFill>
                  <a:srgbClr val="006CB7"/>
                </a:solidFill>
                <a:latin typeface="+mj-lt"/>
              </a:defRPr>
            </a:lvl1pPr>
          </a:lstStyle>
          <a:p>
            <a:pPr lvl="0"/>
            <a:r>
              <a:rPr lang="es-ES" dirty="0"/>
              <a:t>(Línea adicional) Subtema </a:t>
            </a:r>
            <a:r>
              <a:rPr lang="es-ES" dirty="0" err="1"/>
              <a:t>Verdana</a:t>
            </a:r>
            <a:r>
              <a:rPr lang="es-ES" dirty="0"/>
              <a:t> 18pt</a:t>
            </a:r>
          </a:p>
          <a:p>
            <a:pPr lvl="0"/>
            <a:endParaRPr lang="es-ES" dirty="0"/>
          </a:p>
        </p:txBody>
      </p:sp>
      <p:sp>
        <p:nvSpPr>
          <p:cNvPr id="15" name="Marcador de texto 2"/>
          <p:cNvSpPr>
            <a:spLocks noGrp="1"/>
          </p:cNvSpPr>
          <p:nvPr>
            <p:ph idx="14" hasCustomPrompt="1"/>
          </p:nvPr>
        </p:nvSpPr>
        <p:spPr>
          <a:xfrm>
            <a:off x="6272107" y="2773680"/>
            <a:ext cx="5378027" cy="3375161"/>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tx1">
                    <a:lumMod val="75000"/>
                    <a:lumOff val="25000"/>
                  </a:schemeClr>
                </a:solidFill>
                <a:latin typeface="+mj-lt"/>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Contenido de la </a:t>
            </a:r>
            <a:r>
              <a:rPr lang="es-ES_tradnl" dirty="0" err="1"/>
              <a:t>slide</a:t>
            </a:r>
            <a:r>
              <a:rPr lang="es-ES_tradnl" dirty="0"/>
              <a:t> en una columna de texto. </a:t>
            </a:r>
            <a:r>
              <a:rPr lang="es-ES_tradnl" dirty="0" err="1"/>
              <a:t>Verdana</a:t>
            </a:r>
            <a:r>
              <a:rPr lang="es-ES_tradnl" dirty="0"/>
              <a:t> 15pt.</a:t>
            </a:r>
          </a:p>
          <a:p>
            <a:pPr lvl="0"/>
            <a:endParaRPr lang="es-ES_tradnl"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  </a:t>
            </a:r>
          </a:p>
        </p:txBody>
      </p:sp>
    </p:spTree>
    <p:extLst>
      <p:ext uri="{BB962C8B-B14F-4D97-AF65-F5344CB8AC3E}">
        <p14:creationId xmlns:p14="http://schemas.microsoft.com/office/powerpoint/2010/main" val="2622828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200" b="0" i="0">
                <a:latin typeface="Titillium" charset="0"/>
                <a:ea typeface="Titillium" charset="0"/>
                <a:cs typeface="Titillium" charset="0"/>
              </a:defRPr>
            </a:lvl1pPr>
          </a:lstStyle>
          <a:p>
            <a:r>
              <a:rPr lang="en-US" dirty="0"/>
              <a:t>Insertar imagen</a:t>
            </a:r>
          </a:p>
        </p:txBody>
      </p:sp>
    </p:spTree>
    <p:extLst>
      <p:ext uri="{BB962C8B-B14F-4D97-AF65-F5344CB8AC3E}">
        <p14:creationId xmlns:p14="http://schemas.microsoft.com/office/powerpoint/2010/main" val="354136331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846">
          <p15:clr>
            <a:srgbClr val="FBAE40"/>
          </p15:clr>
        </p15:guide>
        <p15:guide id="4" pos="4914">
          <p15:clr>
            <a:srgbClr val="FBAE40"/>
          </p15:clr>
        </p15:guide>
        <p15:guide id="5" orient="horz" pos="480">
          <p15:clr>
            <a:srgbClr val="FBAE40"/>
          </p15:clr>
        </p15:guide>
        <p15:guide id="6" orient="horz"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811BDD-858E-4663-871A-2B293641141B}"/>
              </a:ext>
            </a:extLst>
          </p:cNvPr>
          <p:cNvGrpSpPr/>
          <p:nvPr/>
        </p:nvGrpSpPr>
        <p:grpSpPr>
          <a:xfrm rot="12366785">
            <a:off x="10129411" y="5122363"/>
            <a:ext cx="1606966" cy="1446929"/>
            <a:chOff x="6486650" y="2648852"/>
            <a:chExt cx="2745260" cy="2471860"/>
          </a:xfrm>
          <a:solidFill>
            <a:schemeClr val="bg1">
              <a:alpha val="5000"/>
            </a:schemeClr>
          </a:solidFill>
        </p:grpSpPr>
        <p:sp>
          <p:nvSpPr>
            <p:cNvPr id="38" name="Freeform: Shape 37">
              <a:extLst>
                <a:ext uri="{FF2B5EF4-FFF2-40B4-BE49-F238E27FC236}">
                  <a16:creationId xmlns:a16="http://schemas.microsoft.com/office/drawing/2014/main" id="{5228A7DD-C11F-4B4E-AF2C-CE54F2008B9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39" name="Group 38">
              <a:extLst>
                <a:ext uri="{FF2B5EF4-FFF2-40B4-BE49-F238E27FC236}">
                  <a16:creationId xmlns:a16="http://schemas.microsoft.com/office/drawing/2014/main" id="{4EBFD568-8E6E-401C-AE55-F36A046BAF38}"/>
                </a:ext>
              </a:extLst>
            </p:cNvPr>
            <p:cNvGrpSpPr/>
            <p:nvPr/>
          </p:nvGrpSpPr>
          <p:grpSpPr>
            <a:xfrm>
              <a:off x="7392963" y="2648852"/>
              <a:ext cx="1838947" cy="1835405"/>
              <a:chOff x="7167947" y="1624190"/>
              <a:chExt cx="2677922" cy="2672763"/>
            </a:xfrm>
            <a:grpFill/>
          </p:grpSpPr>
          <p:sp>
            <p:nvSpPr>
              <p:cNvPr id="40" name="Freeform: Shape 39">
                <a:extLst>
                  <a:ext uri="{FF2B5EF4-FFF2-40B4-BE49-F238E27FC236}">
                    <a16:creationId xmlns:a16="http://schemas.microsoft.com/office/drawing/2014/main" id="{9F4DA946-3FFE-44A8-9614-341AEDEEE4EB}"/>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E9B41061-E576-4CF5-9B7C-FC1E177299A2}"/>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4" name="Freeform: Shape 3">
            <a:extLst>
              <a:ext uri="{FF2B5EF4-FFF2-40B4-BE49-F238E27FC236}">
                <a16:creationId xmlns:a16="http://schemas.microsoft.com/office/drawing/2014/main" id="{4C2D19A9-E706-4355-967B-37AED5F69B20}"/>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dirty="0"/>
          </a:p>
        </p:txBody>
      </p:sp>
      <p:grpSp>
        <p:nvGrpSpPr>
          <p:cNvPr id="5" name="Group 4">
            <a:extLst>
              <a:ext uri="{FF2B5EF4-FFF2-40B4-BE49-F238E27FC236}">
                <a16:creationId xmlns:a16="http://schemas.microsoft.com/office/drawing/2014/main" id="{5BC20A26-F482-4693-ACD6-51371EC7CC4B}"/>
              </a:ext>
            </a:extLst>
          </p:cNvPr>
          <p:cNvGrpSpPr/>
          <p:nvPr/>
        </p:nvGrpSpPr>
        <p:grpSpPr>
          <a:xfrm rot="2159485">
            <a:off x="10055501" y="2964359"/>
            <a:ext cx="1639387" cy="985059"/>
            <a:chOff x="2753518" y="3556278"/>
            <a:chExt cx="2028524" cy="1218879"/>
          </a:xfrm>
          <a:solidFill>
            <a:schemeClr val="bg1">
              <a:alpha val="5000"/>
            </a:schemeClr>
          </a:solidFill>
        </p:grpSpPr>
        <p:sp>
          <p:nvSpPr>
            <p:cNvPr id="34" name="Freeform: Shape 33">
              <a:extLst>
                <a:ext uri="{FF2B5EF4-FFF2-40B4-BE49-F238E27FC236}">
                  <a16:creationId xmlns:a16="http://schemas.microsoft.com/office/drawing/2014/main" id="{DD9359D8-12EB-4981-8FC9-674C1DA3FA8C}"/>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35" name="Group 34">
              <a:extLst>
                <a:ext uri="{FF2B5EF4-FFF2-40B4-BE49-F238E27FC236}">
                  <a16:creationId xmlns:a16="http://schemas.microsoft.com/office/drawing/2014/main" id="{D9AE250E-0814-4DFF-80F3-7D1B1F0463B4}"/>
                </a:ext>
              </a:extLst>
            </p:cNvPr>
            <p:cNvGrpSpPr/>
            <p:nvPr/>
          </p:nvGrpSpPr>
          <p:grpSpPr>
            <a:xfrm>
              <a:off x="3563163" y="3556278"/>
              <a:ext cx="1218879" cy="1218879"/>
              <a:chOff x="3264582" y="1870309"/>
              <a:chExt cx="1774962" cy="1774962"/>
            </a:xfrm>
            <a:grpFill/>
          </p:grpSpPr>
          <p:sp>
            <p:nvSpPr>
              <p:cNvPr id="36" name="Freeform: Shape 35">
                <a:extLst>
                  <a:ext uri="{FF2B5EF4-FFF2-40B4-BE49-F238E27FC236}">
                    <a16:creationId xmlns:a16="http://schemas.microsoft.com/office/drawing/2014/main" id="{FAA6CAE3-5ACB-4D9C-ADB8-97A59EC650F1}"/>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8F2F002E-A757-44E2-B762-EAA60285B2A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grpSp>
      <p:sp>
        <p:nvSpPr>
          <p:cNvPr id="6" name="Freeform: Shape 5">
            <a:extLst>
              <a:ext uri="{FF2B5EF4-FFF2-40B4-BE49-F238E27FC236}">
                <a16:creationId xmlns:a16="http://schemas.microsoft.com/office/drawing/2014/main" id="{ED14329A-1A87-4CC1-B3DE-BA0FD7750868}"/>
              </a:ext>
            </a:extLst>
          </p:cNvPr>
          <p:cNvSpPr/>
          <p:nvPr/>
        </p:nvSpPr>
        <p:spPr>
          <a:xfrm>
            <a:off x="8967752" y="3381941"/>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9A123FC-02CE-41F5-8044-BF4EEF221F28}"/>
              </a:ext>
            </a:extLst>
          </p:cNvPr>
          <p:cNvSpPr/>
          <p:nvPr/>
        </p:nvSpPr>
        <p:spPr>
          <a:xfrm>
            <a:off x="3024122" y="1688320"/>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64288D6C-FFD6-4513-B7FB-6E8702672008}"/>
              </a:ext>
            </a:extLst>
          </p:cNvPr>
          <p:cNvSpPr/>
          <p:nvPr/>
        </p:nvSpPr>
        <p:spPr>
          <a:xfrm>
            <a:off x="11118869" y="220249"/>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5A009AE0-84D1-46BD-A3D1-DE1CB19D32ED}"/>
              </a:ext>
            </a:extLst>
          </p:cNvPr>
          <p:cNvGrpSpPr/>
          <p:nvPr/>
        </p:nvGrpSpPr>
        <p:grpSpPr>
          <a:xfrm rot="1212279">
            <a:off x="4087175" y="247501"/>
            <a:ext cx="3054679" cy="1218879"/>
            <a:chOff x="1727363" y="3556278"/>
            <a:chExt cx="3054679" cy="1218879"/>
          </a:xfrm>
          <a:solidFill>
            <a:schemeClr val="bg1">
              <a:alpha val="5000"/>
            </a:schemeClr>
          </a:solidFill>
        </p:grpSpPr>
        <p:sp>
          <p:nvSpPr>
            <p:cNvPr id="29" name="Freeform: Shape 28">
              <a:extLst>
                <a:ext uri="{FF2B5EF4-FFF2-40B4-BE49-F238E27FC236}">
                  <a16:creationId xmlns:a16="http://schemas.microsoft.com/office/drawing/2014/main" id="{F247D2D1-6005-4632-809B-6B5BDCD4F2E1}"/>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30" name="Group 29">
              <a:extLst>
                <a:ext uri="{FF2B5EF4-FFF2-40B4-BE49-F238E27FC236}">
                  <a16:creationId xmlns:a16="http://schemas.microsoft.com/office/drawing/2014/main" id="{BC69DB4C-B2EA-4392-B4A3-EE775C7B812F}"/>
                </a:ext>
              </a:extLst>
            </p:cNvPr>
            <p:cNvGrpSpPr/>
            <p:nvPr/>
          </p:nvGrpSpPr>
          <p:grpSpPr>
            <a:xfrm>
              <a:off x="3563163" y="3556278"/>
              <a:ext cx="1218879" cy="1218879"/>
              <a:chOff x="3264582" y="1870309"/>
              <a:chExt cx="1774962" cy="1774962"/>
            </a:xfrm>
            <a:grpFill/>
          </p:grpSpPr>
          <p:sp>
            <p:nvSpPr>
              <p:cNvPr id="32" name="Freeform: Shape 31">
                <a:extLst>
                  <a:ext uri="{FF2B5EF4-FFF2-40B4-BE49-F238E27FC236}">
                    <a16:creationId xmlns:a16="http://schemas.microsoft.com/office/drawing/2014/main" id="{45A57558-A521-4754-B376-50F1CEB743F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53A0459-4D3D-48F2-8909-33333F49E4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sp>
          <p:nvSpPr>
            <p:cNvPr id="31" name="Freeform: Shape 30">
              <a:extLst>
                <a:ext uri="{FF2B5EF4-FFF2-40B4-BE49-F238E27FC236}">
                  <a16:creationId xmlns:a16="http://schemas.microsoft.com/office/drawing/2014/main" id="{5DAD32A1-1249-4ABA-B7D2-F068D0D4D3F8}"/>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grpSp>
        <p:nvGrpSpPr>
          <p:cNvPr id="10" name="Group 9">
            <a:extLst>
              <a:ext uri="{FF2B5EF4-FFF2-40B4-BE49-F238E27FC236}">
                <a16:creationId xmlns:a16="http://schemas.microsoft.com/office/drawing/2014/main" id="{3A215BE9-B303-434B-9E15-6EC5D7007495}"/>
              </a:ext>
            </a:extLst>
          </p:cNvPr>
          <p:cNvGrpSpPr/>
          <p:nvPr/>
        </p:nvGrpSpPr>
        <p:grpSpPr>
          <a:xfrm>
            <a:off x="8507469" y="529601"/>
            <a:ext cx="2745260" cy="2471860"/>
            <a:chOff x="6486650" y="2648852"/>
            <a:chExt cx="2745260" cy="2471860"/>
          </a:xfrm>
          <a:solidFill>
            <a:schemeClr val="bg1">
              <a:alpha val="5000"/>
            </a:schemeClr>
          </a:solidFill>
        </p:grpSpPr>
        <p:sp>
          <p:nvSpPr>
            <p:cNvPr id="25" name="Freeform: Shape 24">
              <a:extLst>
                <a:ext uri="{FF2B5EF4-FFF2-40B4-BE49-F238E27FC236}">
                  <a16:creationId xmlns:a16="http://schemas.microsoft.com/office/drawing/2014/main" id="{7809DAD2-AC54-4D08-BA47-B17D63965C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26" name="Group 25">
              <a:extLst>
                <a:ext uri="{FF2B5EF4-FFF2-40B4-BE49-F238E27FC236}">
                  <a16:creationId xmlns:a16="http://schemas.microsoft.com/office/drawing/2014/main" id="{32FE9CBB-A365-4955-9D17-02A906A0A62F}"/>
                </a:ext>
              </a:extLst>
            </p:cNvPr>
            <p:cNvGrpSpPr/>
            <p:nvPr/>
          </p:nvGrpSpPr>
          <p:grpSpPr>
            <a:xfrm>
              <a:off x="7392963" y="2648852"/>
              <a:ext cx="1838947" cy="1835405"/>
              <a:chOff x="7167947" y="1624190"/>
              <a:chExt cx="2677922" cy="2672763"/>
            </a:xfrm>
            <a:grpFill/>
          </p:grpSpPr>
          <p:sp>
            <p:nvSpPr>
              <p:cNvPr id="27" name="Freeform: Shape 26">
                <a:extLst>
                  <a:ext uri="{FF2B5EF4-FFF2-40B4-BE49-F238E27FC236}">
                    <a16:creationId xmlns:a16="http://schemas.microsoft.com/office/drawing/2014/main" id="{5449B596-5392-4413-8239-0EFAC58C51AC}"/>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98C02BA6-7A63-47F9-8DDF-38320E62477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grpSp>
        <p:nvGrpSpPr>
          <p:cNvPr id="11" name="Group 10">
            <a:extLst>
              <a:ext uri="{FF2B5EF4-FFF2-40B4-BE49-F238E27FC236}">
                <a16:creationId xmlns:a16="http://schemas.microsoft.com/office/drawing/2014/main" id="{C952D0FF-E99F-49A0-B658-59855EA4A5AC}"/>
              </a:ext>
            </a:extLst>
          </p:cNvPr>
          <p:cNvGrpSpPr/>
          <p:nvPr/>
        </p:nvGrpSpPr>
        <p:grpSpPr>
          <a:xfrm rot="18655185">
            <a:off x="7923365" y="4809769"/>
            <a:ext cx="1639387" cy="985059"/>
            <a:chOff x="2753518" y="3556278"/>
            <a:chExt cx="2028524" cy="1218879"/>
          </a:xfrm>
          <a:solidFill>
            <a:schemeClr val="bg1">
              <a:alpha val="5000"/>
            </a:schemeClr>
          </a:solidFill>
        </p:grpSpPr>
        <p:sp>
          <p:nvSpPr>
            <p:cNvPr id="21" name="Freeform: Shape 20">
              <a:extLst>
                <a:ext uri="{FF2B5EF4-FFF2-40B4-BE49-F238E27FC236}">
                  <a16:creationId xmlns:a16="http://schemas.microsoft.com/office/drawing/2014/main" id="{7E06EEF8-C820-49D6-9EAE-41763A5315FA}"/>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22" name="Group 21">
              <a:extLst>
                <a:ext uri="{FF2B5EF4-FFF2-40B4-BE49-F238E27FC236}">
                  <a16:creationId xmlns:a16="http://schemas.microsoft.com/office/drawing/2014/main" id="{6B6371E7-8DBE-4426-B808-11EE3562F156}"/>
                </a:ext>
              </a:extLst>
            </p:cNvPr>
            <p:cNvGrpSpPr/>
            <p:nvPr/>
          </p:nvGrpSpPr>
          <p:grpSpPr>
            <a:xfrm>
              <a:off x="3563163" y="3556278"/>
              <a:ext cx="1218879" cy="1218879"/>
              <a:chOff x="3264582" y="1870309"/>
              <a:chExt cx="1774962" cy="1774962"/>
            </a:xfrm>
            <a:grpFill/>
          </p:grpSpPr>
          <p:sp>
            <p:nvSpPr>
              <p:cNvPr id="23" name="Freeform: Shape 22">
                <a:extLst>
                  <a:ext uri="{FF2B5EF4-FFF2-40B4-BE49-F238E27FC236}">
                    <a16:creationId xmlns:a16="http://schemas.microsoft.com/office/drawing/2014/main" id="{6B056C3D-76B0-4443-AB02-45EB5BF3EE13}"/>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07089887-82B9-4AAD-94F6-87BE88D5733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grpSp>
      <p:grpSp>
        <p:nvGrpSpPr>
          <p:cNvPr id="12" name="Group 11">
            <a:extLst>
              <a:ext uri="{FF2B5EF4-FFF2-40B4-BE49-F238E27FC236}">
                <a16:creationId xmlns:a16="http://schemas.microsoft.com/office/drawing/2014/main" id="{BB558D77-924C-4DCC-BFF7-E4B3731F5DA2}"/>
              </a:ext>
            </a:extLst>
          </p:cNvPr>
          <p:cNvGrpSpPr/>
          <p:nvPr/>
        </p:nvGrpSpPr>
        <p:grpSpPr>
          <a:xfrm>
            <a:off x="218787" y="4076953"/>
            <a:ext cx="2745260" cy="2471860"/>
            <a:chOff x="6486650" y="2648852"/>
            <a:chExt cx="2745260" cy="2471860"/>
          </a:xfrm>
          <a:solidFill>
            <a:schemeClr val="bg1">
              <a:alpha val="5000"/>
            </a:schemeClr>
          </a:solidFill>
        </p:grpSpPr>
        <p:sp>
          <p:nvSpPr>
            <p:cNvPr id="17" name="Freeform: Shape 16">
              <a:extLst>
                <a:ext uri="{FF2B5EF4-FFF2-40B4-BE49-F238E27FC236}">
                  <a16:creationId xmlns:a16="http://schemas.microsoft.com/office/drawing/2014/main" id="{889ABFBE-0792-4BCE-A56B-CA7BFD894F8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18" name="Group 17">
              <a:extLst>
                <a:ext uri="{FF2B5EF4-FFF2-40B4-BE49-F238E27FC236}">
                  <a16:creationId xmlns:a16="http://schemas.microsoft.com/office/drawing/2014/main" id="{3CB55807-BD22-4048-954D-034035693AB1}"/>
                </a:ext>
              </a:extLst>
            </p:cNvPr>
            <p:cNvGrpSpPr/>
            <p:nvPr/>
          </p:nvGrpSpPr>
          <p:grpSpPr>
            <a:xfrm>
              <a:off x="7392963" y="2648852"/>
              <a:ext cx="1838947" cy="1835405"/>
              <a:chOff x="7167947" y="1624190"/>
              <a:chExt cx="2677922" cy="2672763"/>
            </a:xfrm>
            <a:grpFill/>
          </p:grpSpPr>
          <p:sp>
            <p:nvSpPr>
              <p:cNvPr id="19" name="Freeform: Shape 18">
                <a:extLst>
                  <a:ext uri="{FF2B5EF4-FFF2-40B4-BE49-F238E27FC236}">
                    <a16:creationId xmlns:a16="http://schemas.microsoft.com/office/drawing/2014/main" id="{B604511B-5CCB-4401-AD66-43DC945D070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95779E09-5F7A-4743-A1ED-396B9867C6F6}"/>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13" name="Freeform: Shape 12">
            <a:extLst>
              <a:ext uri="{FF2B5EF4-FFF2-40B4-BE49-F238E27FC236}">
                <a16:creationId xmlns:a16="http://schemas.microsoft.com/office/drawing/2014/main" id="{91A4F8E1-7B8C-4038-8994-541902C4B0AB}"/>
              </a:ext>
            </a:extLst>
          </p:cNvPr>
          <p:cNvSpPr/>
          <p:nvPr/>
        </p:nvSpPr>
        <p:spPr>
          <a:xfrm>
            <a:off x="3839744" y="5541765"/>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D31E7249-19DE-4C8D-8922-A84026F00998}"/>
              </a:ext>
            </a:extLst>
          </p:cNvPr>
          <p:cNvSpPr/>
          <p:nvPr/>
        </p:nvSpPr>
        <p:spPr>
          <a:xfrm>
            <a:off x="3024122" y="478558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05F296A9-A09A-48BD-A24C-EBADEB320079}"/>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E7F4FB8-48CF-4E0D-8CB1-B2ED10FE732C}"/>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dirty="0"/>
          </a:p>
        </p:txBody>
      </p:sp>
      <p:grpSp>
        <p:nvGrpSpPr>
          <p:cNvPr id="42" name="Group 41">
            <a:extLst>
              <a:ext uri="{FF2B5EF4-FFF2-40B4-BE49-F238E27FC236}">
                <a16:creationId xmlns:a16="http://schemas.microsoft.com/office/drawing/2014/main" id="{C394B5F9-D8AC-415E-8C09-4BE415AA2EDA}"/>
              </a:ext>
            </a:extLst>
          </p:cNvPr>
          <p:cNvGrpSpPr/>
          <p:nvPr userDrawn="1"/>
        </p:nvGrpSpPr>
        <p:grpSpPr>
          <a:xfrm rot="14140429">
            <a:off x="1251624" y="1931265"/>
            <a:ext cx="1916415" cy="1725560"/>
            <a:chOff x="6486650" y="2648852"/>
            <a:chExt cx="2745260" cy="2471860"/>
          </a:xfrm>
          <a:solidFill>
            <a:schemeClr val="bg1">
              <a:alpha val="5000"/>
            </a:schemeClr>
          </a:solidFill>
        </p:grpSpPr>
        <p:sp>
          <p:nvSpPr>
            <p:cNvPr id="43" name="Freeform: Shape 42">
              <a:extLst>
                <a:ext uri="{FF2B5EF4-FFF2-40B4-BE49-F238E27FC236}">
                  <a16:creationId xmlns:a16="http://schemas.microsoft.com/office/drawing/2014/main" id="{8EFBED93-CBB4-4C98-8D24-35EE940EECB0}"/>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44" name="Group 43">
              <a:extLst>
                <a:ext uri="{FF2B5EF4-FFF2-40B4-BE49-F238E27FC236}">
                  <a16:creationId xmlns:a16="http://schemas.microsoft.com/office/drawing/2014/main" id="{2A8F8B1D-3A60-433E-8DEA-E9695D76ACF7}"/>
                </a:ext>
              </a:extLst>
            </p:cNvPr>
            <p:cNvGrpSpPr/>
            <p:nvPr/>
          </p:nvGrpSpPr>
          <p:grpSpPr>
            <a:xfrm>
              <a:off x="7392963" y="2648852"/>
              <a:ext cx="1838947" cy="1835405"/>
              <a:chOff x="7167947" y="1624190"/>
              <a:chExt cx="2677922" cy="2672763"/>
            </a:xfrm>
            <a:grpFill/>
          </p:grpSpPr>
          <p:sp>
            <p:nvSpPr>
              <p:cNvPr id="45" name="Freeform: Shape 44">
                <a:extLst>
                  <a:ext uri="{FF2B5EF4-FFF2-40B4-BE49-F238E27FC236}">
                    <a16:creationId xmlns:a16="http://schemas.microsoft.com/office/drawing/2014/main" id="{BC21027D-C275-43F0-9DF7-CDBF1333171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FE31230A-3F00-4E5D-AB2B-619EA30B194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47" name="Freeform: Shape 46">
            <a:extLst>
              <a:ext uri="{FF2B5EF4-FFF2-40B4-BE49-F238E27FC236}">
                <a16:creationId xmlns:a16="http://schemas.microsoft.com/office/drawing/2014/main" id="{BED5CE5D-67E4-403F-B3DA-7E99871E9C8C}"/>
              </a:ext>
            </a:extLst>
          </p:cNvPr>
          <p:cNvSpPr/>
          <p:nvPr userDrawn="1"/>
        </p:nvSpPr>
        <p:spPr>
          <a:xfrm>
            <a:off x="529815" y="248541"/>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170C0C8B-A623-4A77-8067-AE3A11119257}"/>
              </a:ext>
            </a:extLst>
          </p:cNvPr>
          <p:cNvSpPr/>
          <p:nvPr userDrawn="1"/>
        </p:nvSpPr>
        <p:spPr>
          <a:xfrm>
            <a:off x="7565721" y="431683"/>
            <a:ext cx="1263772" cy="1286476"/>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grpSp>
        <p:nvGrpSpPr>
          <p:cNvPr id="61" name="Group 60">
            <a:extLst>
              <a:ext uri="{FF2B5EF4-FFF2-40B4-BE49-F238E27FC236}">
                <a16:creationId xmlns:a16="http://schemas.microsoft.com/office/drawing/2014/main" id="{8EDAEFC4-4C0C-4BEB-903F-14C3DBA0B8C0}"/>
              </a:ext>
            </a:extLst>
          </p:cNvPr>
          <p:cNvGrpSpPr/>
          <p:nvPr userDrawn="1"/>
        </p:nvGrpSpPr>
        <p:grpSpPr>
          <a:xfrm rot="19800000">
            <a:off x="206465" y="743263"/>
            <a:ext cx="3054679" cy="1218879"/>
            <a:chOff x="1727363" y="3556278"/>
            <a:chExt cx="3054679" cy="1218879"/>
          </a:xfrm>
          <a:solidFill>
            <a:schemeClr val="bg1">
              <a:alpha val="5000"/>
            </a:schemeClr>
          </a:solidFill>
        </p:grpSpPr>
        <p:sp>
          <p:nvSpPr>
            <p:cNvPr id="62" name="Freeform: Shape 61">
              <a:extLst>
                <a:ext uri="{FF2B5EF4-FFF2-40B4-BE49-F238E27FC236}">
                  <a16:creationId xmlns:a16="http://schemas.microsoft.com/office/drawing/2014/main" id="{A1906127-6506-4703-A9AE-51223C1418C5}"/>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63" name="Group 62">
              <a:extLst>
                <a:ext uri="{FF2B5EF4-FFF2-40B4-BE49-F238E27FC236}">
                  <a16:creationId xmlns:a16="http://schemas.microsoft.com/office/drawing/2014/main" id="{E3C86351-4A7B-4A01-A872-297FC5E76705}"/>
                </a:ext>
              </a:extLst>
            </p:cNvPr>
            <p:cNvGrpSpPr/>
            <p:nvPr/>
          </p:nvGrpSpPr>
          <p:grpSpPr>
            <a:xfrm>
              <a:off x="3563163" y="3556278"/>
              <a:ext cx="1218879" cy="1218879"/>
              <a:chOff x="3264582" y="1870309"/>
              <a:chExt cx="1774962" cy="1774962"/>
            </a:xfrm>
            <a:grpFill/>
          </p:grpSpPr>
          <p:sp>
            <p:nvSpPr>
              <p:cNvPr id="65" name="Freeform: Shape 64">
                <a:extLst>
                  <a:ext uri="{FF2B5EF4-FFF2-40B4-BE49-F238E27FC236}">
                    <a16:creationId xmlns:a16="http://schemas.microsoft.com/office/drawing/2014/main" id="{AD4F4732-F596-454F-92F1-65E5E4954D19}"/>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EB1B23E5-8635-4B3E-8862-FDD5D0A04D2D}"/>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sp>
          <p:nvSpPr>
            <p:cNvPr id="64" name="Freeform: Shape 63">
              <a:extLst>
                <a:ext uri="{FF2B5EF4-FFF2-40B4-BE49-F238E27FC236}">
                  <a16:creationId xmlns:a16="http://schemas.microsoft.com/office/drawing/2014/main" id="{D4404570-F880-4ADE-AC20-8133EAAC08BE}"/>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grpSp>
        <p:nvGrpSpPr>
          <p:cNvPr id="67" name="Group 66">
            <a:extLst>
              <a:ext uri="{FF2B5EF4-FFF2-40B4-BE49-F238E27FC236}">
                <a16:creationId xmlns:a16="http://schemas.microsoft.com/office/drawing/2014/main" id="{3E87EBBC-FED0-431E-A2D8-2BF60AF707F1}"/>
              </a:ext>
            </a:extLst>
          </p:cNvPr>
          <p:cNvGrpSpPr/>
          <p:nvPr userDrawn="1"/>
        </p:nvGrpSpPr>
        <p:grpSpPr>
          <a:xfrm rot="13107797">
            <a:off x="6810793" y="5777610"/>
            <a:ext cx="1277753" cy="767764"/>
            <a:chOff x="2753518" y="3556278"/>
            <a:chExt cx="2028524" cy="1218879"/>
          </a:xfrm>
          <a:solidFill>
            <a:schemeClr val="bg1">
              <a:alpha val="5000"/>
            </a:schemeClr>
          </a:solidFill>
        </p:grpSpPr>
        <p:sp>
          <p:nvSpPr>
            <p:cNvPr id="68" name="Freeform: Shape 67">
              <a:extLst>
                <a:ext uri="{FF2B5EF4-FFF2-40B4-BE49-F238E27FC236}">
                  <a16:creationId xmlns:a16="http://schemas.microsoft.com/office/drawing/2014/main" id="{4E8B5CDA-A8E3-48D9-B1C6-1E28374AAF9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69" name="Group 68">
              <a:extLst>
                <a:ext uri="{FF2B5EF4-FFF2-40B4-BE49-F238E27FC236}">
                  <a16:creationId xmlns:a16="http://schemas.microsoft.com/office/drawing/2014/main" id="{F5A5C1DD-EF26-4025-B68D-0775AA454261}"/>
                </a:ext>
              </a:extLst>
            </p:cNvPr>
            <p:cNvGrpSpPr/>
            <p:nvPr/>
          </p:nvGrpSpPr>
          <p:grpSpPr>
            <a:xfrm>
              <a:off x="3563163" y="3556278"/>
              <a:ext cx="1218879" cy="1218879"/>
              <a:chOff x="3264582" y="1870309"/>
              <a:chExt cx="1774962" cy="1774962"/>
            </a:xfrm>
            <a:grpFill/>
          </p:grpSpPr>
          <p:sp>
            <p:nvSpPr>
              <p:cNvPr id="70" name="Freeform: Shape 69">
                <a:extLst>
                  <a:ext uri="{FF2B5EF4-FFF2-40B4-BE49-F238E27FC236}">
                    <a16:creationId xmlns:a16="http://schemas.microsoft.com/office/drawing/2014/main" id="{F04AE5A0-084E-4214-8571-E964F22366AE}"/>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6F66AB02-A030-4AD1-9F74-1D06F453FF8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grpSp>
      <p:sp>
        <p:nvSpPr>
          <p:cNvPr id="72" name="Freeform: Shape 71">
            <a:extLst>
              <a:ext uri="{FF2B5EF4-FFF2-40B4-BE49-F238E27FC236}">
                <a16:creationId xmlns:a16="http://schemas.microsoft.com/office/drawing/2014/main" id="{1C980EF8-E09C-4F4B-BF9F-49F28E94B6ED}"/>
              </a:ext>
            </a:extLst>
          </p:cNvPr>
          <p:cNvSpPr/>
          <p:nvPr userDrawn="1"/>
        </p:nvSpPr>
        <p:spPr>
          <a:xfrm>
            <a:off x="8809094" y="351406"/>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dirty="0"/>
          </a:p>
        </p:txBody>
      </p:sp>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CL" smtClean="0"/>
              <a:pPr algn="r"/>
              <a:t>‹Nº›</a:t>
            </a:fld>
            <a:endParaRPr lang="es-CL" dirty="0"/>
          </a:p>
        </p:txBody>
      </p:sp>
      <p:sp>
        <p:nvSpPr>
          <p:cNvPr id="26" name="Google Shape;26;p6"/>
          <p:cNvSpPr txBox="1">
            <a:spLocks noGrp="1"/>
          </p:cNvSpPr>
          <p:nvPr>
            <p:ph type="title"/>
          </p:nvPr>
        </p:nvSpPr>
        <p:spPr>
          <a:xfrm>
            <a:off x="947033" y="425231"/>
            <a:ext cx="10298000" cy="6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1pPr>
            <a:lvl2pPr lvl="1"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2827422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Images and Contents Layout">
    <p:bg>
      <p:bgPr>
        <a:solidFill>
          <a:schemeClr val="bg1"/>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4" hasCustomPrompt="1"/>
          </p:nvPr>
        </p:nvSpPr>
        <p:spPr>
          <a:xfrm>
            <a:off x="211516" y="216000"/>
            <a:ext cx="5228944" cy="6426000"/>
          </a:xfrm>
          <a:prstGeom prst="rect">
            <a:avLst/>
          </a:prstGeom>
          <a:solidFill>
            <a:schemeClr val="bg1">
              <a:lumMod val="95000"/>
            </a:schemeClr>
          </a:solidFill>
        </p:spPr>
        <p:txBody>
          <a:bodyPr anchor="ctr"/>
          <a:lstStyle>
            <a:lvl1pPr marL="0" indent="0" algn="ctr">
              <a:buNone/>
              <a:defRPr sz="20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
        <p:nvSpPr>
          <p:cNvPr id="2" name="직사각형 1">
            <a:extLst>
              <a:ext uri="{FF2B5EF4-FFF2-40B4-BE49-F238E27FC236}">
                <a16:creationId xmlns:a16="http://schemas.microsoft.com/office/drawing/2014/main" id="{2589C8AA-2D4C-4994-980A-55755859B752}"/>
              </a:ext>
            </a:extLst>
          </p:cNvPr>
          <p:cNvSpPr/>
          <p:nvPr userDrawn="1"/>
        </p:nvSpPr>
        <p:spPr>
          <a:xfrm>
            <a:off x="0" y="0"/>
            <a:ext cx="21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A449903D-1884-4F36-ADC7-5E445863E767}"/>
              </a:ext>
            </a:extLst>
          </p:cNvPr>
          <p:cNvSpPr/>
          <p:nvPr userDrawn="1"/>
        </p:nvSpPr>
        <p:spPr>
          <a:xfrm>
            <a:off x="11976000" y="0"/>
            <a:ext cx="21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43353408-014E-40E6-91DD-CB316B4EA769}"/>
              </a:ext>
            </a:extLst>
          </p:cNvPr>
          <p:cNvSpPr/>
          <p:nvPr userDrawn="1"/>
        </p:nvSpPr>
        <p:spPr>
          <a:xfrm>
            <a:off x="0" y="0"/>
            <a:ext cx="12192000" cy="2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E3769F56-512B-47D6-9A36-7436DFABFE7B}"/>
              </a:ext>
            </a:extLst>
          </p:cNvPr>
          <p:cNvSpPr/>
          <p:nvPr userDrawn="1"/>
        </p:nvSpPr>
        <p:spPr>
          <a:xfrm>
            <a:off x="0" y="6642000"/>
            <a:ext cx="12192000" cy="2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0789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B998F8-5F60-4F3A-941E-65C7CA793196}"/>
              </a:ext>
            </a:extLst>
          </p:cNvPr>
          <p:cNvSpPr/>
          <p:nvPr userDrawn="1"/>
        </p:nvSpPr>
        <p:spPr>
          <a:xfrm>
            <a:off x="0" y="0"/>
            <a:ext cx="398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6E2B211-279E-47AD-8321-BBE0A034E63C}"/>
              </a:ext>
            </a:extLst>
          </p:cNvPr>
          <p:cNvGrpSpPr/>
          <p:nvPr userDrawn="1"/>
        </p:nvGrpSpPr>
        <p:grpSpPr>
          <a:xfrm rot="12911792" flipH="1" flipV="1">
            <a:off x="2790331" y="4225532"/>
            <a:ext cx="706431" cy="492914"/>
            <a:chOff x="5405974" y="1533288"/>
            <a:chExt cx="608646" cy="424685"/>
          </a:xfrm>
        </p:grpSpPr>
        <p:sp>
          <p:nvSpPr>
            <p:cNvPr id="18" name="Trapezoid 17">
              <a:extLst>
                <a:ext uri="{FF2B5EF4-FFF2-40B4-BE49-F238E27FC236}">
                  <a16:creationId xmlns:a16="http://schemas.microsoft.com/office/drawing/2014/main" id="{3DECB3E9-32A4-485B-873B-63C6C59490D1}"/>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apezoid 18">
              <a:extLst>
                <a:ext uri="{FF2B5EF4-FFF2-40B4-BE49-F238E27FC236}">
                  <a16:creationId xmlns:a16="http://schemas.microsoft.com/office/drawing/2014/main" id="{B97B4F36-AF1D-4D48-AB73-9687DD625973}"/>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apezoid 19">
              <a:extLst>
                <a:ext uri="{FF2B5EF4-FFF2-40B4-BE49-F238E27FC236}">
                  <a16:creationId xmlns:a16="http://schemas.microsoft.com/office/drawing/2014/main" id="{18628655-B24C-4AA8-B86F-E4649EC635E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apezoid 20">
              <a:extLst>
                <a:ext uri="{FF2B5EF4-FFF2-40B4-BE49-F238E27FC236}">
                  <a16:creationId xmlns:a16="http://schemas.microsoft.com/office/drawing/2014/main" id="{3A6B24C9-2F1F-4C5E-B867-73AE6CD03838}"/>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apezoid 21">
              <a:extLst>
                <a:ext uri="{FF2B5EF4-FFF2-40B4-BE49-F238E27FC236}">
                  <a16:creationId xmlns:a16="http://schemas.microsoft.com/office/drawing/2014/main" id="{2AA7F5E5-BC6C-4756-A8EB-16B8328FA881}"/>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97CDF6D-E63B-4A20-B935-7F27169038D3}"/>
              </a:ext>
            </a:extLst>
          </p:cNvPr>
          <p:cNvGrpSpPr/>
          <p:nvPr userDrawn="1"/>
        </p:nvGrpSpPr>
        <p:grpSpPr>
          <a:xfrm rot="20269720">
            <a:off x="2788843" y="4597087"/>
            <a:ext cx="773065" cy="771576"/>
            <a:chOff x="7167947" y="1624190"/>
            <a:chExt cx="2677920" cy="2672764"/>
          </a:xfrm>
          <a:solidFill>
            <a:schemeClr val="bg1"/>
          </a:solidFill>
        </p:grpSpPr>
        <p:sp>
          <p:nvSpPr>
            <p:cNvPr id="24" name="Freeform: Shape 23">
              <a:extLst>
                <a:ext uri="{FF2B5EF4-FFF2-40B4-BE49-F238E27FC236}">
                  <a16:creationId xmlns:a16="http://schemas.microsoft.com/office/drawing/2014/main" id="{B45EA29E-0702-4F6E-81A2-E3C8EFB2FBFE}"/>
                </a:ext>
              </a:extLst>
            </p:cNvPr>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31429830-A1B2-46C6-8E1F-3CDD87BDE661}"/>
                </a:ext>
              </a:extLst>
            </p:cNvPr>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4A5EFBF7-A8A4-4D6E-8808-92696D9AC638}"/>
              </a:ext>
            </a:extLst>
          </p:cNvPr>
          <p:cNvGrpSpPr/>
          <p:nvPr userDrawn="1"/>
        </p:nvGrpSpPr>
        <p:grpSpPr>
          <a:xfrm rot="6679697" flipV="1">
            <a:off x="2514190" y="4250744"/>
            <a:ext cx="709209" cy="493240"/>
            <a:chOff x="5405974" y="1533288"/>
            <a:chExt cx="611040" cy="424965"/>
          </a:xfrm>
        </p:grpSpPr>
        <p:sp>
          <p:nvSpPr>
            <p:cNvPr id="27" name="Trapezoid 26">
              <a:extLst>
                <a:ext uri="{FF2B5EF4-FFF2-40B4-BE49-F238E27FC236}">
                  <a16:creationId xmlns:a16="http://schemas.microsoft.com/office/drawing/2014/main" id="{F604488B-1EF4-42B1-A6B5-7312ADA6A9C3}"/>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apezoid 27">
              <a:extLst>
                <a:ext uri="{FF2B5EF4-FFF2-40B4-BE49-F238E27FC236}">
                  <a16:creationId xmlns:a16="http://schemas.microsoft.com/office/drawing/2014/main" id="{D7D307F1-17F2-4B95-9A10-54A9B7C0CFD4}"/>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apezoid 28">
              <a:extLst>
                <a:ext uri="{FF2B5EF4-FFF2-40B4-BE49-F238E27FC236}">
                  <a16:creationId xmlns:a16="http://schemas.microsoft.com/office/drawing/2014/main" id="{1B2CFD6B-D5DB-4797-A1E8-D6713BECCFF0}"/>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apezoid 29">
              <a:extLst>
                <a:ext uri="{FF2B5EF4-FFF2-40B4-BE49-F238E27FC236}">
                  <a16:creationId xmlns:a16="http://schemas.microsoft.com/office/drawing/2014/main" id="{240F08C5-AEE4-4DA8-B595-DFD5AAB6DE0D}"/>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apezoid 30">
              <a:extLst>
                <a:ext uri="{FF2B5EF4-FFF2-40B4-BE49-F238E27FC236}">
                  <a16:creationId xmlns:a16="http://schemas.microsoft.com/office/drawing/2014/main" id="{FB146A5D-87C6-47F6-BF4F-3E2D584E5F89}"/>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6A379968-FE4C-4380-9AD8-FCC2F2902ED8}"/>
              </a:ext>
            </a:extLst>
          </p:cNvPr>
          <p:cNvGrpSpPr/>
          <p:nvPr userDrawn="1"/>
        </p:nvGrpSpPr>
        <p:grpSpPr>
          <a:xfrm rot="2246763">
            <a:off x="1974127" y="1362251"/>
            <a:ext cx="2028524" cy="1778017"/>
            <a:chOff x="2753518" y="2997140"/>
            <a:chExt cx="2028524" cy="1778017"/>
          </a:xfrm>
          <a:solidFill>
            <a:schemeClr val="bg1">
              <a:alpha val="5000"/>
            </a:schemeClr>
          </a:solidFill>
        </p:grpSpPr>
        <p:sp>
          <p:nvSpPr>
            <p:cNvPr id="5" name="Freeform: Shape 4">
              <a:extLst>
                <a:ext uri="{FF2B5EF4-FFF2-40B4-BE49-F238E27FC236}">
                  <a16:creationId xmlns:a16="http://schemas.microsoft.com/office/drawing/2014/main" id="{CED8DA23-991A-4F5A-84D7-7BDAEC9B967B}"/>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nvGrpSpPr>
            <p:cNvPr id="6" name="Group 5">
              <a:extLst>
                <a:ext uri="{FF2B5EF4-FFF2-40B4-BE49-F238E27FC236}">
                  <a16:creationId xmlns:a16="http://schemas.microsoft.com/office/drawing/2014/main" id="{F7272C85-BFE8-4E25-B0D2-727926AA6B5E}"/>
                </a:ext>
              </a:extLst>
            </p:cNvPr>
            <p:cNvGrpSpPr/>
            <p:nvPr/>
          </p:nvGrpSpPr>
          <p:grpSpPr>
            <a:xfrm>
              <a:off x="3563163" y="3556278"/>
              <a:ext cx="1218879" cy="1218879"/>
              <a:chOff x="3264582" y="1870309"/>
              <a:chExt cx="1774962" cy="1774962"/>
            </a:xfrm>
            <a:grpFill/>
          </p:grpSpPr>
          <p:sp>
            <p:nvSpPr>
              <p:cNvPr id="8" name="Freeform: Shape 7">
                <a:extLst>
                  <a:ext uri="{FF2B5EF4-FFF2-40B4-BE49-F238E27FC236}">
                    <a16:creationId xmlns:a16="http://schemas.microsoft.com/office/drawing/2014/main" id="{1324B715-E1E3-414A-B516-E282A0E568CA}"/>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8505C034-B686-4751-AF7C-F1443083293B}"/>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dirty="0"/>
              </a:p>
            </p:txBody>
          </p:sp>
        </p:grpSp>
        <p:sp>
          <p:nvSpPr>
            <p:cNvPr id="7" name="Freeform: Shape 6">
              <a:extLst>
                <a:ext uri="{FF2B5EF4-FFF2-40B4-BE49-F238E27FC236}">
                  <a16:creationId xmlns:a16="http://schemas.microsoft.com/office/drawing/2014/main" id="{932CE2BE-5153-4691-A210-F5CEED8B7852}"/>
                </a:ext>
              </a:extLst>
            </p:cNvPr>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dirty="0"/>
            </a:p>
          </p:txBody>
        </p:sp>
      </p:grpSp>
      <p:grpSp>
        <p:nvGrpSpPr>
          <p:cNvPr id="10" name="Group 9">
            <a:extLst>
              <a:ext uri="{FF2B5EF4-FFF2-40B4-BE49-F238E27FC236}">
                <a16:creationId xmlns:a16="http://schemas.microsoft.com/office/drawing/2014/main" id="{BECD3404-3EA6-420D-8DBC-6D3A595FBFA2}"/>
              </a:ext>
            </a:extLst>
          </p:cNvPr>
          <p:cNvGrpSpPr/>
          <p:nvPr userDrawn="1"/>
        </p:nvGrpSpPr>
        <p:grpSpPr>
          <a:xfrm>
            <a:off x="0" y="2766599"/>
            <a:ext cx="2745260" cy="2471860"/>
            <a:chOff x="6486650" y="2648852"/>
            <a:chExt cx="2745260" cy="2471860"/>
          </a:xfrm>
          <a:solidFill>
            <a:schemeClr val="bg1">
              <a:alpha val="5000"/>
            </a:schemeClr>
          </a:solidFill>
        </p:grpSpPr>
        <p:sp>
          <p:nvSpPr>
            <p:cNvPr id="11" name="Freeform: Shape 10">
              <a:extLst>
                <a:ext uri="{FF2B5EF4-FFF2-40B4-BE49-F238E27FC236}">
                  <a16:creationId xmlns:a16="http://schemas.microsoft.com/office/drawing/2014/main" id="{18ECA3BD-4287-4CAB-8CFB-CC4BBC00858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12" name="Group 11">
              <a:extLst>
                <a:ext uri="{FF2B5EF4-FFF2-40B4-BE49-F238E27FC236}">
                  <a16:creationId xmlns:a16="http://schemas.microsoft.com/office/drawing/2014/main" id="{B404465C-B632-42F2-8273-BA2C7FFDA7A2}"/>
                </a:ext>
              </a:extLst>
            </p:cNvPr>
            <p:cNvGrpSpPr/>
            <p:nvPr/>
          </p:nvGrpSpPr>
          <p:grpSpPr>
            <a:xfrm>
              <a:off x="7392963" y="2648852"/>
              <a:ext cx="1838947" cy="1835405"/>
              <a:chOff x="7167947" y="1624190"/>
              <a:chExt cx="2677922" cy="2672763"/>
            </a:xfrm>
            <a:grpFill/>
          </p:grpSpPr>
          <p:sp>
            <p:nvSpPr>
              <p:cNvPr id="13" name="Freeform: Shape 12">
                <a:extLst>
                  <a:ext uri="{FF2B5EF4-FFF2-40B4-BE49-F238E27FC236}">
                    <a16:creationId xmlns:a16="http://schemas.microsoft.com/office/drawing/2014/main" id="{100150D0-F178-431E-B2C4-A43288E12324}"/>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E443C86-7937-4604-892A-31CBB4C3B2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15" name="Freeform: Shape 14">
            <a:extLst>
              <a:ext uri="{FF2B5EF4-FFF2-40B4-BE49-F238E27FC236}">
                <a16:creationId xmlns:a16="http://schemas.microsoft.com/office/drawing/2014/main" id="{33011AC2-F2FD-44CD-BF51-A2C7AB4FB7F5}"/>
              </a:ext>
            </a:extLst>
          </p:cNvPr>
          <p:cNvSpPr/>
          <p:nvPr userDrawn="1"/>
        </p:nvSpPr>
        <p:spPr>
          <a:xfrm>
            <a:off x="3140906" y="3608100"/>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A795D01C-5E4D-42EF-81C8-036347FC14D7}"/>
              </a:ext>
            </a:extLst>
          </p:cNvPr>
          <p:cNvSpPr/>
          <p:nvPr userDrawn="1"/>
        </p:nvSpPr>
        <p:spPr>
          <a:xfrm rot="2246763">
            <a:off x="103562" y="2021654"/>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32" name="Rectangle: Top Corners Rounded 31">
            <a:extLst>
              <a:ext uri="{FF2B5EF4-FFF2-40B4-BE49-F238E27FC236}">
                <a16:creationId xmlns:a16="http://schemas.microsoft.com/office/drawing/2014/main" id="{11BA3E48-397A-40E6-82CD-AFA7318A5754}"/>
              </a:ext>
            </a:extLst>
          </p:cNvPr>
          <p:cNvSpPr/>
          <p:nvPr userDrawn="1"/>
        </p:nvSpPr>
        <p:spPr>
          <a:xfrm rot="10800000" flipH="1">
            <a:off x="292045" y="0"/>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FC3E8D1C-B4B0-4270-BF60-0AB071A5B57A}"/>
              </a:ext>
            </a:extLst>
          </p:cNvPr>
          <p:cNvGrpSpPr/>
          <p:nvPr userDrawn="1"/>
        </p:nvGrpSpPr>
        <p:grpSpPr>
          <a:xfrm rot="20249292" flipH="1" flipV="1">
            <a:off x="2408466" y="3007856"/>
            <a:ext cx="405220" cy="1013819"/>
            <a:chOff x="4130248" y="650162"/>
            <a:chExt cx="502279" cy="1664988"/>
          </a:xfrm>
          <a:solidFill>
            <a:schemeClr val="accent2"/>
          </a:solidFill>
        </p:grpSpPr>
        <p:sp>
          <p:nvSpPr>
            <p:cNvPr id="34" name="Trapezoid 33">
              <a:extLst>
                <a:ext uri="{FF2B5EF4-FFF2-40B4-BE49-F238E27FC236}">
                  <a16:creationId xmlns:a16="http://schemas.microsoft.com/office/drawing/2014/main" id="{01E654A2-A845-4D9C-AC7E-DD1A1FB316D8}"/>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apezoid 94">
              <a:extLst>
                <a:ext uri="{FF2B5EF4-FFF2-40B4-BE49-F238E27FC236}">
                  <a16:creationId xmlns:a16="http://schemas.microsoft.com/office/drawing/2014/main" id="{49392ED5-842E-4BB8-9F02-6F05DBDAC68A}"/>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3F7416A9-09BE-4355-8142-7849BBC59832}"/>
              </a:ext>
            </a:extLst>
          </p:cNvPr>
          <p:cNvGrpSpPr/>
          <p:nvPr userDrawn="1"/>
        </p:nvGrpSpPr>
        <p:grpSpPr>
          <a:xfrm rot="15704020" flipH="1" flipV="1">
            <a:off x="2663420" y="3873638"/>
            <a:ext cx="340169" cy="340171"/>
            <a:chOff x="5108323" y="1463792"/>
            <a:chExt cx="374636" cy="374638"/>
          </a:xfrm>
        </p:grpSpPr>
        <p:sp>
          <p:nvSpPr>
            <p:cNvPr id="37" name="Oval 36">
              <a:extLst>
                <a:ext uri="{FF2B5EF4-FFF2-40B4-BE49-F238E27FC236}">
                  <a16:creationId xmlns:a16="http://schemas.microsoft.com/office/drawing/2014/main" id="{71F29D26-D2C3-4D21-B19D-E7708FC9FF28}"/>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5AB344E1-E2AB-4438-8DF4-30253B57B63D}"/>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dirty="0"/>
            </a:p>
          </p:txBody>
        </p:sp>
      </p:grpSp>
      <p:grpSp>
        <p:nvGrpSpPr>
          <p:cNvPr id="39" name="Group 38">
            <a:extLst>
              <a:ext uri="{FF2B5EF4-FFF2-40B4-BE49-F238E27FC236}">
                <a16:creationId xmlns:a16="http://schemas.microsoft.com/office/drawing/2014/main" id="{3EE38B58-01FE-4D5B-B52B-DF7FB23D2B2C}"/>
              </a:ext>
            </a:extLst>
          </p:cNvPr>
          <p:cNvGrpSpPr/>
          <p:nvPr userDrawn="1"/>
        </p:nvGrpSpPr>
        <p:grpSpPr>
          <a:xfrm rot="17572368" flipH="1">
            <a:off x="1480750" y="1474295"/>
            <a:ext cx="487113" cy="1701453"/>
            <a:chOff x="391499" y="630207"/>
            <a:chExt cx="531848" cy="1593194"/>
          </a:xfrm>
        </p:grpSpPr>
        <p:sp>
          <p:nvSpPr>
            <p:cNvPr id="40" name="Rectangle: Rounded Corners 39">
              <a:extLst>
                <a:ext uri="{FF2B5EF4-FFF2-40B4-BE49-F238E27FC236}">
                  <a16:creationId xmlns:a16="http://schemas.microsoft.com/office/drawing/2014/main" id="{ADC60DCB-AA80-49A7-A330-6DEA44AF3C32}"/>
                </a:ext>
              </a:extLst>
            </p:cNvPr>
            <p:cNvSpPr/>
            <p:nvPr/>
          </p:nvSpPr>
          <p:spPr>
            <a:xfrm rot="20495611">
              <a:off x="400453" y="630207"/>
              <a:ext cx="522894" cy="1539139"/>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8126044E-368C-440B-B94F-7A414E81ED0E}"/>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C609EA3D-BF09-4750-8B89-52062CCAA8D8}"/>
              </a:ext>
            </a:extLst>
          </p:cNvPr>
          <p:cNvGrpSpPr/>
          <p:nvPr userDrawn="1"/>
        </p:nvGrpSpPr>
        <p:grpSpPr>
          <a:xfrm rot="9737426" flipH="1">
            <a:off x="2091150" y="2624217"/>
            <a:ext cx="514460" cy="514460"/>
            <a:chOff x="121429" y="411151"/>
            <a:chExt cx="607375" cy="607375"/>
          </a:xfrm>
        </p:grpSpPr>
        <p:sp>
          <p:nvSpPr>
            <p:cNvPr id="43" name="Oval 42">
              <a:extLst>
                <a:ext uri="{FF2B5EF4-FFF2-40B4-BE49-F238E27FC236}">
                  <a16:creationId xmlns:a16="http://schemas.microsoft.com/office/drawing/2014/main" id="{8CD88CA8-507A-4052-B3D1-5825B8BBAFFC}"/>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29BC079D-A9B7-4437-8CA1-2DF8E7A33A14}"/>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8F9EC3F-3387-4CF3-A03F-AC9058376362}"/>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45">
              <a:extLst>
                <a:ext uri="{FF2B5EF4-FFF2-40B4-BE49-F238E27FC236}">
                  <a16:creationId xmlns:a16="http://schemas.microsoft.com/office/drawing/2014/main" id="{CC56068D-EB7D-490A-87C5-924066AB69B5}"/>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23646BA1-CE2A-4CBB-97E9-9222C9AD8E3F}"/>
              </a:ext>
            </a:extLst>
          </p:cNvPr>
          <p:cNvGrpSpPr/>
          <p:nvPr userDrawn="1"/>
        </p:nvGrpSpPr>
        <p:grpSpPr>
          <a:xfrm rot="9743765" flipH="1">
            <a:off x="849043" y="392925"/>
            <a:ext cx="459928" cy="1377757"/>
            <a:chOff x="391499" y="630207"/>
            <a:chExt cx="531845" cy="1593193"/>
          </a:xfrm>
        </p:grpSpPr>
        <p:sp>
          <p:nvSpPr>
            <p:cNvPr id="48" name="Rectangle: Rounded Corners 47">
              <a:extLst>
                <a:ext uri="{FF2B5EF4-FFF2-40B4-BE49-F238E27FC236}">
                  <a16:creationId xmlns:a16="http://schemas.microsoft.com/office/drawing/2014/main" id="{DE287937-2334-4531-AC46-A7DC53F51BD5}"/>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A1EE65D8-6FBD-4080-AA95-429B44E248D1}"/>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Oval 49">
            <a:extLst>
              <a:ext uri="{FF2B5EF4-FFF2-40B4-BE49-F238E27FC236}">
                <a16:creationId xmlns:a16="http://schemas.microsoft.com/office/drawing/2014/main" id="{6227990C-BB00-45E1-9810-8A586B2334D7}"/>
              </a:ext>
            </a:extLst>
          </p:cNvPr>
          <p:cNvSpPr/>
          <p:nvPr userDrawn="1"/>
        </p:nvSpPr>
        <p:spPr>
          <a:xfrm rot="10800000" flipH="1">
            <a:off x="747743" y="1420860"/>
            <a:ext cx="618628" cy="61862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7FC309BA-165E-4651-AC85-AA6CD5F0458E}"/>
              </a:ext>
            </a:extLst>
          </p:cNvPr>
          <p:cNvSpPr/>
          <p:nvPr userDrawn="1"/>
        </p:nvSpPr>
        <p:spPr>
          <a:xfrm rot="10800000" flipH="1">
            <a:off x="814461" y="1487577"/>
            <a:ext cx="485192" cy="485192"/>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54C48116-DF0F-4187-A190-7F66C44BF701}"/>
              </a:ext>
            </a:extLst>
          </p:cNvPr>
          <p:cNvSpPr/>
          <p:nvPr userDrawn="1"/>
        </p:nvSpPr>
        <p:spPr>
          <a:xfrm rot="10800000" flipH="1">
            <a:off x="936003" y="1609750"/>
            <a:ext cx="242109" cy="24084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Oval 52">
            <a:extLst>
              <a:ext uri="{FF2B5EF4-FFF2-40B4-BE49-F238E27FC236}">
                <a16:creationId xmlns:a16="http://schemas.microsoft.com/office/drawing/2014/main" id="{1CB88625-BD84-4AC0-8A04-F9D426252DC6}"/>
              </a:ext>
            </a:extLst>
          </p:cNvPr>
          <p:cNvSpPr/>
          <p:nvPr userDrawn="1"/>
        </p:nvSpPr>
        <p:spPr>
          <a:xfrm rot="10800000" flipH="1">
            <a:off x="1016764" y="1689879"/>
            <a:ext cx="80588" cy="8058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Top Corners Rounded 53">
            <a:extLst>
              <a:ext uri="{FF2B5EF4-FFF2-40B4-BE49-F238E27FC236}">
                <a16:creationId xmlns:a16="http://schemas.microsoft.com/office/drawing/2014/main" id="{FDB0D61A-55FF-42B8-B442-7B044B1376C5}"/>
              </a:ext>
            </a:extLst>
          </p:cNvPr>
          <p:cNvSpPr/>
          <p:nvPr userDrawn="1"/>
        </p:nvSpPr>
        <p:spPr>
          <a:xfrm rot="10800000" flipH="1">
            <a:off x="478272" y="25558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Top Corners Rounded 54">
            <a:extLst>
              <a:ext uri="{FF2B5EF4-FFF2-40B4-BE49-F238E27FC236}">
                <a16:creationId xmlns:a16="http://schemas.microsoft.com/office/drawing/2014/main" id="{18A1D6DB-506D-44F9-B480-A76B310C3E71}"/>
              </a:ext>
            </a:extLst>
          </p:cNvPr>
          <p:cNvSpPr/>
          <p:nvPr userDrawn="1"/>
        </p:nvSpPr>
        <p:spPr>
          <a:xfrm rot="10800000" flipH="1">
            <a:off x="640963" y="322185"/>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DC50F240-F8DE-4A86-B350-32B373D2B6BC}"/>
              </a:ext>
            </a:extLst>
          </p:cNvPr>
          <p:cNvSpPr txBox="1"/>
          <p:nvPr userDrawn="1"/>
        </p:nvSpPr>
        <p:spPr>
          <a:xfrm>
            <a:off x="292045" y="6035759"/>
            <a:ext cx="3434108" cy="500056"/>
          </a:xfrm>
          <a:custGeom>
            <a:avLst/>
            <a:gdLst>
              <a:gd name="connsiteX0" fmla="*/ 918715 w 3349328"/>
              <a:gd name="connsiteY0" fmla="*/ 111816 h 487710"/>
              <a:gd name="connsiteX1" fmla="*/ 918715 w 3349328"/>
              <a:gd name="connsiteY1" fmla="*/ 374535 h 487710"/>
              <a:gd name="connsiteX2" fmla="*/ 946303 w 3349328"/>
              <a:gd name="connsiteY2" fmla="*/ 374535 h 487710"/>
              <a:gd name="connsiteX3" fmla="*/ 1052905 w 3349328"/>
              <a:gd name="connsiteY3" fmla="*/ 327170 h 487710"/>
              <a:gd name="connsiteX4" fmla="*/ 1079813 w 3349328"/>
              <a:gd name="connsiteY4" fmla="*/ 243005 h 487710"/>
              <a:gd name="connsiteX5" fmla="*/ 1052905 w 3349328"/>
              <a:gd name="connsiteY5" fmla="*/ 159181 h 487710"/>
              <a:gd name="connsiteX6" fmla="*/ 946303 w 3349328"/>
              <a:gd name="connsiteY6" fmla="*/ 111816 h 487710"/>
              <a:gd name="connsiteX7" fmla="*/ 2629830 w 3349328"/>
              <a:gd name="connsiteY7" fmla="*/ 102981 h 487710"/>
              <a:gd name="connsiteX8" fmla="*/ 2629830 w 3349328"/>
              <a:gd name="connsiteY8" fmla="*/ 218535 h 487710"/>
              <a:gd name="connsiteX9" fmla="*/ 2652342 w 3349328"/>
              <a:gd name="connsiteY9" fmla="*/ 218535 h 487710"/>
              <a:gd name="connsiteX10" fmla="*/ 2707256 w 3349328"/>
              <a:gd name="connsiteY10" fmla="*/ 202610 h 487710"/>
              <a:gd name="connsiteX11" fmla="*/ 2725333 w 3349328"/>
              <a:gd name="connsiteY11" fmla="*/ 160588 h 487710"/>
              <a:gd name="connsiteX12" fmla="*/ 2707256 w 3349328"/>
              <a:gd name="connsiteY12" fmla="*/ 118906 h 487710"/>
              <a:gd name="connsiteX13" fmla="*/ 2652342 w 3349328"/>
              <a:gd name="connsiteY13" fmla="*/ 102981 h 487710"/>
              <a:gd name="connsiteX14" fmla="*/ 222349 w 3349328"/>
              <a:gd name="connsiteY14" fmla="*/ 23791 h 487710"/>
              <a:gd name="connsiteX15" fmla="*/ 343001 w 3349328"/>
              <a:gd name="connsiteY15" fmla="*/ 23791 h 487710"/>
              <a:gd name="connsiteX16" fmla="*/ 564934 w 3349328"/>
              <a:gd name="connsiteY16" fmla="*/ 307580 h 487710"/>
              <a:gd name="connsiteX17" fmla="*/ 564934 w 3349328"/>
              <a:gd name="connsiteY17" fmla="*/ 23791 h 487710"/>
              <a:gd name="connsiteX18" fmla="*/ 685587 w 3349328"/>
              <a:gd name="connsiteY18" fmla="*/ 23791 h 487710"/>
              <a:gd name="connsiteX19" fmla="*/ 685587 w 3349328"/>
              <a:gd name="connsiteY19" fmla="*/ 487710 h 487710"/>
              <a:gd name="connsiteX20" fmla="*/ 564934 w 3349328"/>
              <a:gd name="connsiteY20" fmla="*/ 487710 h 487710"/>
              <a:gd name="connsiteX21" fmla="*/ 343001 w 3349328"/>
              <a:gd name="connsiteY21" fmla="*/ 203580 h 487710"/>
              <a:gd name="connsiteX22" fmla="*/ 343001 w 3349328"/>
              <a:gd name="connsiteY22" fmla="*/ 487710 h 487710"/>
              <a:gd name="connsiteX23" fmla="*/ 222349 w 3349328"/>
              <a:gd name="connsiteY23" fmla="*/ 487710 h 487710"/>
              <a:gd name="connsiteX24" fmla="*/ 0 w 3349328"/>
              <a:gd name="connsiteY24" fmla="*/ 23791 h 487710"/>
              <a:gd name="connsiteX25" fmla="*/ 120653 w 3349328"/>
              <a:gd name="connsiteY25" fmla="*/ 23791 h 487710"/>
              <a:gd name="connsiteX26" fmla="*/ 120653 w 3349328"/>
              <a:gd name="connsiteY26" fmla="*/ 487710 h 487710"/>
              <a:gd name="connsiteX27" fmla="*/ 0 w 3349328"/>
              <a:gd name="connsiteY27" fmla="*/ 487710 h 487710"/>
              <a:gd name="connsiteX28" fmla="*/ 2887110 w 3349328"/>
              <a:gd name="connsiteY28" fmla="*/ 11217 h 487710"/>
              <a:gd name="connsiteX29" fmla="*/ 3031213 w 3349328"/>
              <a:gd name="connsiteY29" fmla="*/ 11217 h 487710"/>
              <a:gd name="connsiteX30" fmla="*/ 3118899 w 3349328"/>
              <a:gd name="connsiteY30" fmla="*/ 137647 h 487710"/>
              <a:gd name="connsiteX31" fmla="*/ 3203186 w 3349328"/>
              <a:gd name="connsiteY31" fmla="*/ 11217 h 487710"/>
              <a:gd name="connsiteX32" fmla="*/ 3349328 w 3349328"/>
              <a:gd name="connsiteY32" fmla="*/ 11217 h 487710"/>
              <a:gd name="connsiteX33" fmla="*/ 3175657 w 3349328"/>
              <a:gd name="connsiteY33" fmla="*/ 252183 h 487710"/>
              <a:gd name="connsiteX34" fmla="*/ 3175657 w 3349328"/>
              <a:gd name="connsiteY34" fmla="*/ 475135 h 487710"/>
              <a:gd name="connsiteX35" fmla="*/ 3055003 w 3349328"/>
              <a:gd name="connsiteY35" fmla="*/ 475135 h 487710"/>
              <a:gd name="connsiteX36" fmla="*/ 3055003 w 3349328"/>
              <a:gd name="connsiteY36" fmla="*/ 252183 h 487710"/>
              <a:gd name="connsiteX37" fmla="*/ 2509178 w 3349328"/>
              <a:gd name="connsiteY37" fmla="*/ 11217 h 487710"/>
              <a:gd name="connsiteX38" fmla="*/ 2696784 w 3349328"/>
              <a:gd name="connsiteY38" fmla="*/ 11217 h 487710"/>
              <a:gd name="connsiteX39" fmla="*/ 2818457 w 3349328"/>
              <a:gd name="connsiteY39" fmla="*/ 60497 h 487710"/>
              <a:gd name="connsiteX40" fmla="*/ 2850405 w 3349328"/>
              <a:gd name="connsiteY40" fmla="*/ 153960 h 487710"/>
              <a:gd name="connsiteX41" fmla="*/ 2813699 w 3349328"/>
              <a:gd name="connsiteY41" fmla="*/ 252183 h 487710"/>
              <a:gd name="connsiteX42" fmla="*/ 2749123 w 3349328"/>
              <a:gd name="connsiteY42" fmla="*/ 284810 h 487710"/>
              <a:gd name="connsiteX43" fmla="*/ 2894927 w 3349328"/>
              <a:gd name="connsiteY43" fmla="*/ 475135 h 487710"/>
              <a:gd name="connsiteX44" fmla="*/ 2745046 w 3349328"/>
              <a:gd name="connsiteY44" fmla="*/ 475135 h 487710"/>
              <a:gd name="connsiteX45" fmla="*/ 2629830 w 3349328"/>
              <a:gd name="connsiteY45" fmla="*/ 297045 h 487710"/>
              <a:gd name="connsiteX46" fmla="*/ 2629830 w 3349328"/>
              <a:gd name="connsiteY46" fmla="*/ 475135 h 487710"/>
              <a:gd name="connsiteX47" fmla="*/ 2509178 w 3349328"/>
              <a:gd name="connsiteY47" fmla="*/ 475135 h 487710"/>
              <a:gd name="connsiteX48" fmla="*/ 2136647 w 3349328"/>
              <a:gd name="connsiteY48" fmla="*/ 11217 h 487710"/>
              <a:gd name="connsiteX49" fmla="*/ 2455441 w 3349328"/>
              <a:gd name="connsiteY49" fmla="*/ 11217 h 487710"/>
              <a:gd name="connsiteX50" fmla="*/ 2455441 w 3349328"/>
              <a:gd name="connsiteY50" fmla="*/ 111816 h 487710"/>
              <a:gd name="connsiteX51" fmla="*/ 2355520 w 3349328"/>
              <a:gd name="connsiteY51" fmla="*/ 111816 h 487710"/>
              <a:gd name="connsiteX52" fmla="*/ 2355520 w 3349328"/>
              <a:gd name="connsiteY52" fmla="*/ 475135 h 487710"/>
              <a:gd name="connsiteX53" fmla="*/ 2234868 w 3349328"/>
              <a:gd name="connsiteY53" fmla="*/ 475135 h 487710"/>
              <a:gd name="connsiteX54" fmla="*/ 2234868 w 3349328"/>
              <a:gd name="connsiteY54" fmla="*/ 111816 h 487710"/>
              <a:gd name="connsiteX55" fmla="*/ 2136647 w 3349328"/>
              <a:gd name="connsiteY55" fmla="*/ 111816 h 487710"/>
              <a:gd name="connsiteX56" fmla="*/ 1281429 w 3349328"/>
              <a:gd name="connsiteY56" fmla="*/ 11217 h 487710"/>
              <a:gd name="connsiteX57" fmla="*/ 1402081 w 3349328"/>
              <a:gd name="connsiteY57" fmla="*/ 11217 h 487710"/>
              <a:gd name="connsiteX58" fmla="*/ 1402081 w 3349328"/>
              <a:gd name="connsiteY58" fmla="*/ 262151 h 487710"/>
              <a:gd name="connsiteX59" fmla="*/ 1403101 w 3349328"/>
              <a:gd name="connsiteY59" fmla="*/ 307310 h 487710"/>
              <a:gd name="connsiteX60" fmla="*/ 1446264 w 3349328"/>
              <a:gd name="connsiteY60" fmla="*/ 373180 h 487710"/>
              <a:gd name="connsiteX61" fmla="*/ 1482289 w 3349328"/>
              <a:gd name="connsiteY61" fmla="*/ 380992 h 487710"/>
              <a:gd name="connsiteX62" fmla="*/ 1548903 w 3349328"/>
              <a:gd name="connsiteY62" fmla="*/ 350091 h 487710"/>
              <a:gd name="connsiteX63" fmla="*/ 1565557 w 3349328"/>
              <a:gd name="connsiteY63" fmla="*/ 262151 h 487710"/>
              <a:gd name="connsiteX64" fmla="*/ 1565557 w 3349328"/>
              <a:gd name="connsiteY64" fmla="*/ 11217 h 487710"/>
              <a:gd name="connsiteX65" fmla="*/ 1686210 w 3349328"/>
              <a:gd name="connsiteY65" fmla="*/ 11217 h 487710"/>
              <a:gd name="connsiteX66" fmla="*/ 1686210 w 3349328"/>
              <a:gd name="connsiteY66" fmla="*/ 278692 h 487710"/>
              <a:gd name="connsiteX67" fmla="*/ 1679413 w 3349328"/>
              <a:gd name="connsiteY67" fmla="*/ 350064 h 487710"/>
              <a:gd name="connsiteX68" fmla="*/ 1629112 w 3349328"/>
              <a:gd name="connsiteY68" fmla="*/ 433672 h 487710"/>
              <a:gd name="connsiteX69" fmla="*/ 1478212 w 3349328"/>
              <a:gd name="connsiteY69" fmla="*/ 487030 h 487710"/>
              <a:gd name="connsiteX70" fmla="*/ 1327990 w 3349328"/>
              <a:gd name="connsiteY70" fmla="*/ 432652 h 487710"/>
              <a:gd name="connsiteX71" fmla="*/ 1288906 w 3349328"/>
              <a:gd name="connsiteY71" fmla="*/ 360940 h 487710"/>
              <a:gd name="connsiteX72" fmla="*/ 1281429 w 3349328"/>
              <a:gd name="connsiteY72" fmla="*/ 278692 h 487710"/>
              <a:gd name="connsiteX73" fmla="*/ 798063 w 3349328"/>
              <a:gd name="connsiteY73" fmla="*/ 11217 h 487710"/>
              <a:gd name="connsiteX74" fmla="*/ 976153 w 3349328"/>
              <a:gd name="connsiteY74" fmla="*/ 11217 h 487710"/>
              <a:gd name="connsiteX75" fmla="*/ 1097146 w 3349328"/>
              <a:gd name="connsiteY75" fmla="*/ 47581 h 487710"/>
              <a:gd name="connsiteX76" fmla="*/ 1181093 w 3349328"/>
              <a:gd name="connsiteY76" fmla="*/ 142065 h 487710"/>
              <a:gd name="connsiteX77" fmla="*/ 1204883 w 3349328"/>
              <a:gd name="connsiteY77" fmla="*/ 243005 h 487710"/>
              <a:gd name="connsiteX78" fmla="*/ 1161210 w 3349328"/>
              <a:gd name="connsiteY78" fmla="*/ 377084 h 487710"/>
              <a:gd name="connsiteX79" fmla="*/ 1049564 w 3349328"/>
              <a:gd name="connsiteY79" fmla="*/ 462560 h 487710"/>
              <a:gd name="connsiteX80" fmla="*/ 976153 w 3349328"/>
              <a:gd name="connsiteY80" fmla="*/ 475135 h 487710"/>
              <a:gd name="connsiteX81" fmla="*/ 798063 w 3349328"/>
              <a:gd name="connsiteY81" fmla="*/ 475135 h 487710"/>
              <a:gd name="connsiteX82" fmla="*/ 1939788 w 3349328"/>
              <a:gd name="connsiteY82" fmla="*/ 0 h 487710"/>
              <a:gd name="connsiteX83" fmla="*/ 2086950 w 3349328"/>
              <a:gd name="connsiteY83" fmla="*/ 37726 h 487710"/>
              <a:gd name="connsiteX84" fmla="*/ 2038689 w 3349328"/>
              <a:gd name="connsiteY84" fmla="*/ 131529 h 487710"/>
              <a:gd name="connsiteX85" fmla="*/ 1958953 w 3349328"/>
              <a:gd name="connsiteY85" fmla="*/ 100602 h 487710"/>
              <a:gd name="connsiteX86" fmla="*/ 1924196 w 3349328"/>
              <a:gd name="connsiteY86" fmla="*/ 110494 h 487710"/>
              <a:gd name="connsiteX87" fmla="*/ 1906822 w 3349328"/>
              <a:gd name="connsiteY87" fmla="*/ 140514 h 487710"/>
              <a:gd name="connsiteX88" fmla="*/ 1929629 w 3349328"/>
              <a:gd name="connsiteY88" fmla="*/ 172233 h 487710"/>
              <a:gd name="connsiteX89" fmla="*/ 1990911 w 3349328"/>
              <a:gd name="connsiteY89" fmla="*/ 193384 h 487710"/>
              <a:gd name="connsiteX90" fmla="*/ 2082150 w 3349328"/>
              <a:gd name="connsiteY90" fmla="*/ 246468 h 487710"/>
              <a:gd name="connsiteX91" fmla="*/ 2105644 w 3349328"/>
              <a:gd name="connsiteY91" fmla="*/ 321663 h 487710"/>
              <a:gd name="connsiteX92" fmla="*/ 2002323 w 3349328"/>
              <a:gd name="connsiteY92" fmla="*/ 475119 h 487710"/>
              <a:gd name="connsiteX93" fmla="*/ 1924834 w 3349328"/>
              <a:gd name="connsiteY93" fmla="*/ 487710 h 487710"/>
              <a:gd name="connsiteX94" fmla="*/ 1763397 w 3349328"/>
              <a:gd name="connsiteY94" fmla="*/ 435031 h 487710"/>
              <a:gd name="connsiteX95" fmla="*/ 1815056 w 3349328"/>
              <a:gd name="connsiteY95" fmla="*/ 337828 h 487710"/>
              <a:gd name="connsiteX96" fmla="*/ 1921653 w 3349328"/>
              <a:gd name="connsiteY96" fmla="*/ 387110 h 487710"/>
              <a:gd name="connsiteX97" fmla="*/ 1961503 w 3349328"/>
              <a:gd name="connsiteY97" fmla="*/ 376122 h 487710"/>
              <a:gd name="connsiteX98" fmla="*/ 1980572 w 3349328"/>
              <a:gd name="connsiteY98" fmla="*/ 341106 h 487710"/>
              <a:gd name="connsiteX99" fmla="*/ 1959463 w 3349328"/>
              <a:gd name="connsiteY99" fmla="*/ 306773 h 487710"/>
              <a:gd name="connsiteX100" fmla="*/ 1906693 w 3349328"/>
              <a:gd name="connsiteY100" fmla="*/ 285828 h 487710"/>
              <a:gd name="connsiteX101" fmla="*/ 1850180 w 3349328"/>
              <a:gd name="connsiteY101" fmla="*/ 267498 h 487710"/>
              <a:gd name="connsiteX102" fmla="*/ 1818860 w 3349328"/>
              <a:gd name="connsiteY102" fmla="*/ 249165 h 487710"/>
              <a:gd name="connsiteX103" fmla="*/ 1781750 w 3349328"/>
              <a:gd name="connsiteY103" fmla="*/ 156833 h 487710"/>
              <a:gd name="connsiteX104" fmla="*/ 1820155 w 3349328"/>
              <a:gd name="connsiteY104" fmla="*/ 49903 h 487710"/>
              <a:gd name="connsiteX105" fmla="*/ 1939788 w 3349328"/>
              <a:gd name="connsiteY105" fmla="*/ 0 h 48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328" h="487710">
                <a:moveTo>
                  <a:pt x="918715" y="111816"/>
                </a:moveTo>
                <a:lnTo>
                  <a:pt x="918715" y="374535"/>
                </a:lnTo>
                <a:lnTo>
                  <a:pt x="946303" y="374535"/>
                </a:lnTo>
                <a:cubicBezTo>
                  <a:pt x="993757" y="374535"/>
                  <a:pt x="1029291" y="358747"/>
                  <a:pt x="1052905" y="327170"/>
                </a:cubicBezTo>
                <a:cubicBezTo>
                  <a:pt x="1070843" y="303090"/>
                  <a:pt x="1079813" y="275035"/>
                  <a:pt x="1079813" y="243005"/>
                </a:cubicBezTo>
                <a:cubicBezTo>
                  <a:pt x="1079813" y="210977"/>
                  <a:pt x="1070843" y="183035"/>
                  <a:pt x="1052905" y="159181"/>
                </a:cubicBezTo>
                <a:cubicBezTo>
                  <a:pt x="1029065" y="127605"/>
                  <a:pt x="993530" y="111816"/>
                  <a:pt x="946303" y="111816"/>
                </a:cubicBezTo>
                <a:close/>
                <a:moveTo>
                  <a:pt x="2629830" y="102981"/>
                </a:moveTo>
                <a:lnTo>
                  <a:pt x="2629830" y="218535"/>
                </a:lnTo>
                <a:lnTo>
                  <a:pt x="2652342" y="218535"/>
                </a:lnTo>
                <a:cubicBezTo>
                  <a:pt x="2677810" y="218535"/>
                  <a:pt x="2696115" y="213227"/>
                  <a:pt x="2707256" y="202610"/>
                </a:cubicBezTo>
                <a:cubicBezTo>
                  <a:pt x="2719308" y="191085"/>
                  <a:pt x="2725333" y="177079"/>
                  <a:pt x="2725333" y="160588"/>
                </a:cubicBezTo>
                <a:cubicBezTo>
                  <a:pt x="2725333" y="144097"/>
                  <a:pt x="2719308" y="130203"/>
                  <a:pt x="2707256" y="118906"/>
                </a:cubicBezTo>
                <a:cubicBezTo>
                  <a:pt x="2695885" y="108289"/>
                  <a:pt x="2677580" y="102981"/>
                  <a:pt x="2652342" y="102981"/>
                </a:cubicBezTo>
                <a:close/>
                <a:moveTo>
                  <a:pt x="222349" y="23791"/>
                </a:moveTo>
                <a:lnTo>
                  <a:pt x="343001" y="23791"/>
                </a:lnTo>
                <a:lnTo>
                  <a:pt x="564934" y="307580"/>
                </a:lnTo>
                <a:lnTo>
                  <a:pt x="564934" y="23791"/>
                </a:lnTo>
                <a:lnTo>
                  <a:pt x="685587" y="23791"/>
                </a:lnTo>
                <a:lnTo>
                  <a:pt x="685587" y="487710"/>
                </a:lnTo>
                <a:lnTo>
                  <a:pt x="564934" y="487710"/>
                </a:lnTo>
                <a:lnTo>
                  <a:pt x="343001" y="203580"/>
                </a:lnTo>
                <a:lnTo>
                  <a:pt x="343001" y="487710"/>
                </a:lnTo>
                <a:lnTo>
                  <a:pt x="222349" y="487710"/>
                </a:lnTo>
                <a:close/>
                <a:moveTo>
                  <a:pt x="0" y="23791"/>
                </a:moveTo>
                <a:lnTo>
                  <a:pt x="120653" y="23791"/>
                </a:lnTo>
                <a:lnTo>
                  <a:pt x="120653" y="487710"/>
                </a:lnTo>
                <a:lnTo>
                  <a:pt x="0" y="487710"/>
                </a:lnTo>
                <a:close/>
                <a:moveTo>
                  <a:pt x="2887110" y="11217"/>
                </a:moveTo>
                <a:lnTo>
                  <a:pt x="3031213" y="11217"/>
                </a:lnTo>
                <a:lnTo>
                  <a:pt x="3118899" y="137647"/>
                </a:lnTo>
                <a:lnTo>
                  <a:pt x="3203186" y="11217"/>
                </a:lnTo>
                <a:lnTo>
                  <a:pt x="3349328" y="11217"/>
                </a:lnTo>
                <a:lnTo>
                  <a:pt x="3175657" y="252183"/>
                </a:lnTo>
                <a:lnTo>
                  <a:pt x="3175657" y="475135"/>
                </a:lnTo>
                <a:lnTo>
                  <a:pt x="3055003" y="475135"/>
                </a:lnTo>
                <a:lnTo>
                  <a:pt x="3055003" y="252183"/>
                </a:lnTo>
                <a:close/>
                <a:moveTo>
                  <a:pt x="2509178" y="11217"/>
                </a:moveTo>
                <a:lnTo>
                  <a:pt x="2696784" y="11217"/>
                </a:lnTo>
                <a:cubicBezTo>
                  <a:pt x="2751617" y="11217"/>
                  <a:pt x="2792173" y="27643"/>
                  <a:pt x="2818457" y="60497"/>
                </a:cubicBezTo>
                <a:cubicBezTo>
                  <a:pt x="2839755" y="87006"/>
                  <a:pt x="2850405" y="118161"/>
                  <a:pt x="2850405" y="153960"/>
                </a:cubicBezTo>
                <a:cubicBezTo>
                  <a:pt x="2850405" y="194971"/>
                  <a:pt x="2838170" y="227712"/>
                  <a:pt x="2813699" y="252183"/>
                </a:cubicBezTo>
                <a:cubicBezTo>
                  <a:pt x="2798065" y="267816"/>
                  <a:pt x="2776540" y="278692"/>
                  <a:pt x="2749123" y="284810"/>
                </a:cubicBezTo>
                <a:lnTo>
                  <a:pt x="2894927" y="475135"/>
                </a:lnTo>
                <a:lnTo>
                  <a:pt x="2745046" y="475135"/>
                </a:lnTo>
                <a:lnTo>
                  <a:pt x="2629830" y="297045"/>
                </a:lnTo>
                <a:lnTo>
                  <a:pt x="2629830" y="475135"/>
                </a:lnTo>
                <a:lnTo>
                  <a:pt x="2509178" y="475135"/>
                </a:lnTo>
                <a:close/>
                <a:moveTo>
                  <a:pt x="2136647" y="11217"/>
                </a:moveTo>
                <a:lnTo>
                  <a:pt x="2455441" y="11217"/>
                </a:lnTo>
                <a:lnTo>
                  <a:pt x="2455441" y="111816"/>
                </a:lnTo>
                <a:lnTo>
                  <a:pt x="2355520" y="111816"/>
                </a:lnTo>
                <a:lnTo>
                  <a:pt x="2355520" y="475135"/>
                </a:lnTo>
                <a:lnTo>
                  <a:pt x="2234868" y="475135"/>
                </a:lnTo>
                <a:lnTo>
                  <a:pt x="2234868" y="111816"/>
                </a:lnTo>
                <a:lnTo>
                  <a:pt x="2136647" y="111816"/>
                </a:lnTo>
                <a:close/>
                <a:moveTo>
                  <a:pt x="1281429" y="11217"/>
                </a:moveTo>
                <a:lnTo>
                  <a:pt x="1402081" y="11217"/>
                </a:lnTo>
                <a:lnTo>
                  <a:pt x="1402081" y="262151"/>
                </a:lnTo>
                <a:cubicBezTo>
                  <a:pt x="1402081" y="282294"/>
                  <a:pt x="1402421" y="297347"/>
                  <a:pt x="1403101" y="307310"/>
                </a:cubicBezTo>
                <a:cubicBezTo>
                  <a:pt x="1405367" y="338775"/>
                  <a:pt x="1419754" y="360733"/>
                  <a:pt x="1446264" y="373180"/>
                </a:cubicBezTo>
                <a:cubicBezTo>
                  <a:pt x="1457139" y="378388"/>
                  <a:pt x="1469148" y="380992"/>
                  <a:pt x="1482289" y="380992"/>
                </a:cubicBezTo>
                <a:cubicBezTo>
                  <a:pt x="1511745" y="380992"/>
                  <a:pt x="1533949" y="370691"/>
                  <a:pt x="1548903" y="350091"/>
                </a:cubicBezTo>
                <a:cubicBezTo>
                  <a:pt x="1560006" y="334924"/>
                  <a:pt x="1565557" y="305610"/>
                  <a:pt x="1565557" y="262151"/>
                </a:cubicBezTo>
                <a:lnTo>
                  <a:pt x="1565557" y="11217"/>
                </a:lnTo>
                <a:lnTo>
                  <a:pt x="1686210" y="11217"/>
                </a:lnTo>
                <a:lnTo>
                  <a:pt x="1686210" y="278692"/>
                </a:lnTo>
                <a:cubicBezTo>
                  <a:pt x="1686210" y="306561"/>
                  <a:pt x="1683944" y="330351"/>
                  <a:pt x="1679413" y="350064"/>
                </a:cubicBezTo>
                <a:cubicBezTo>
                  <a:pt x="1672389" y="380652"/>
                  <a:pt x="1655622" y="408522"/>
                  <a:pt x="1629112" y="433672"/>
                </a:cubicBezTo>
                <a:cubicBezTo>
                  <a:pt x="1591500" y="469244"/>
                  <a:pt x="1541200" y="487030"/>
                  <a:pt x="1478212" y="487030"/>
                </a:cubicBezTo>
                <a:cubicBezTo>
                  <a:pt x="1414090" y="487030"/>
                  <a:pt x="1364016" y="468904"/>
                  <a:pt x="1327990" y="432652"/>
                </a:cubicBezTo>
                <a:cubicBezTo>
                  <a:pt x="1308958" y="413619"/>
                  <a:pt x="1295929" y="389715"/>
                  <a:pt x="1288906" y="360940"/>
                </a:cubicBezTo>
                <a:cubicBezTo>
                  <a:pt x="1283921" y="340548"/>
                  <a:pt x="1281429" y="313131"/>
                  <a:pt x="1281429" y="278692"/>
                </a:cubicBezTo>
                <a:close/>
                <a:moveTo>
                  <a:pt x="798063" y="11217"/>
                </a:moveTo>
                <a:lnTo>
                  <a:pt x="976153" y="11217"/>
                </a:lnTo>
                <a:cubicBezTo>
                  <a:pt x="1019656" y="11217"/>
                  <a:pt x="1059987" y="23337"/>
                  <a:pt x="1097146" y="47581"/>
                </a:cubicBezTo>
                <a:cubicBezTo>
                  <a:pt x="1133625" y="71146"/>
                  <a:pt x="1161607" y="102641"/>
                  <a:pt x="1181093" y="142065"/>
                </a:cubicBezTo>
                <a:cubicBezTo>
                  <a:pt x="1196954" y="174692"/>
                  <a:pt x="1204883" y="208339"/>
                  <a:pt x="1204883" y="243005"/>
                </a:cubicBezTo>
                <a:cubicBezTo>
                  <a:pt x="1204883" y="291267"/>
                  <a:pt x="1190325" y="335960"/>
                  <a:pt x="1161210" y="377084"/>
                </a:cubicBezTo>
                <a:cubicBezTo>
                  <a:pt x="1132096" y="418207"/>
                  <a:pt x="1094879" y="446699"/>
                  <a:pt x="1049564" y="462560"/>
                </a:cubicBezTo>
                <a:cubicBezTo>
                  <a:pt x="1025547" y="470943"/>
                  <a:pt x="1001077" y="475135"/>
                  <a:pt x="976153" y="475135"/>
                </a:cubicBezTo>
                <a:lnTo>
                  <a:pt x="798063" y="475135"/>
                </a:lnTo>
                <a:close/>
                <a:moveTo>
                  <a:pt x="1939788" y="0"/>
                </a:moveTo>
                <a:cubicBezTo>
                  <a:pt x="1989862" y="0"/>
                  <a:pt x="2038916" y="12575"/>
                  <a:pt x="2086950" y="37726"/>
                </a:cubicBezTo>
                <a:lnTo>
                  <a:pt x="2038689" y="131529"/>
                </a:lnTo>
                <a:cubicBezTo>
                  <a:pt x="2012339" y="110910"/>
                  <a:pt x="1985760" y="100602"/>
                  <a:pt x="1958953" y="100602"/>
                </a:cubicBezTo>
                <a:cubicBezTo>
                  <a:pt x="1946007" y="100602"/>
                  <a:pt x="1934421" y="103899"/>
                  <a:pt x="1924196" y="110494"/>
                </a:cubicBezTo>
                <a:cubicBezTo>
                  <a:pt x="1912613" y="118000"/>
                  <a:pt x="1906822" y="128007"/>
                  <a:pt x="1906822" y="140514"/>
                </a:cubicBezTo>
                <a:cubicBezTo>
                  <a:pt x="1906822" y="152792"/>
                  <a:pt x="1914423" y="163365"/>
                  <a:pt x="1929629" y="172233"/>
                </a:cubicBezTo>
                <a:cubicBezTo>
                  <a:pt x="1936440" y="176330"/>
                  <a:pt x="1956869" y="183380"/>
                  <a:pt x="1990911" y="193384"/>
                </a:cubicBezTo>
                <a:cubicBezTo>
                  <a:pt x="2033583" y="205862"/>
                  <a:pt x="2063995" y="223556"/>
                  <a:pt x="2082150" y="246468"/>
                </a:cubicBezTo>
                <a:cubicBezTo>
                  <a:pt x="2097812" y="265976"/>
                  <a:pt x="2105644" y="291040"/>
                  <a:pt x="2105644" y="321663"/>
                </a:cubicBezTo>
                <a:cubicBezTo>
                  <a:pt x="2105644" y="400148"/>
                  <a:pt x="2071204" y="451300"/>
                  <a:pt x="2002323" y="475119"/>
                </a:cubicBezTo>
                <a:cubicBezTo>
                  <a:pt x="1978306" y="483513"/>
                  <a:pt x="1952476" y="487710"/>
                  <a:pt x="1924834" y="487710"/>
                </a:cubicBezTo>
                <a:cubicBezTo>
                  <a:pt x="1866829" y="487710"/>
                  <a:pt x="1813018" y="470151"/>
                  <a:pt x="1763397" y="435031"/>
                </a:cubicBezTo>
                <a:lnTo>
                  <a:pt x="1815056" y="337828"/>
                </a:lnTo>
                <a:cubicBezTo>
                  <a:pt x="1851383" y="370682"/>
                  <a:pt x="1886915" y="387110"/>
                  <a:pt x="1921653" y="387110"/>
                </a:cubicBezTo>
                <a:cubicBezTo>
                  <a:pt x="1937319" y="387110"/>
                  <a:pt x="1950602" y="383447"/>
                  <a:pt x="1961503" y="376122"/>
                </a:cubicBezTo>
                <a:cubicBezTo>
                  <a:pt x="1974216" y="367884"/>
                  <a:pt x="1980572" y="356212"/>
                  <a:pt x="1980572" y="341106"/>
                </a:cubicBezTo>
                <a:cubicBezTo>
                  <a:pt x="1980572" y="327372"/>
                  <a:pt x="1973536" y="315929"/>
                  <a:pt x="1959463" y="306773"/>
                </a:cubicBezTo>
                <a:cubicBezTo>
                  <a:pt x="1949023" y="299905"/>
                  <a:pt x="1931433" y="292924"/>
                  <a:pt x="1906693" y="285828"/>
                </a:cubicBezTo>
                <a:cubicBezTo>
                  <a:pt x="1876736" y="277003"/>
                  <a:pt x="1857898" y="270893"/>
                  <a:pt x="1850180" y="267498"/>
                </a:cubicBezTo>
                <a:cubicBezTo>
                  <a:pt x="1837923" y="262294"/>
                  <a:pt x="1827484" y="256182"/>
                  <a:pt x="1818860" y="249165"/>
                </a:cubicBezTo>
                <a:cubicBezTo>
                  <a:pt x="1794119" y="228798"/>
                  <a:pt x="1781750" y="198021"/>
                  <a:pt x="1781750" y="156833"/>
                </a:cubicBezTo>
                <a:cubicBezTo>
                  <a:pt x="1781750" y="113833"/>
                  <a:pt x="1794552" y="78189"/>
                  <a:pt x="1820155" y="49903"/>
                </a:cubicBezTo>
                <a:cubicBezTo>
                  <a:pt x="1850063" y="16634"/>
                  <a:pt x="1889941" y="0"/>
                  <a:pt x="19397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sp>
        <p:nvSpPr>
          <p:cNvPr id="57" name="TextBox 56">
            <a:extLst>
              <a:ext uri="{FF2B5EF4-FFF2-40B4-BE49-F238E27FC236}">
                <a16:creationId xmlns:a16="http://schemas.microsoft.com/office/drawing/2014/main" id="{A0AE5792-052C-425C-AEBF-0DF8BD95BBA5}"/>
              </a:ext>
            </a:extLst>
          </p:cNvPr>
          <p:cNvSpPr txBox="1"/>
          <p:nvPr userDrawn="1"/>
        </p:nvSpPr>
        <p:spPr>
          <a:xfrm>
            <a:off x="2153235" y="5199161"/>
            <a:ext cx="811572" cy="689415"/>
          </a:xfrm>
          <a:custGeom>
            <a:avLst/>
            <a:gdLst>
              <a:gd name="connsiteX0" fmla="*/ 717483 w 844822"/>
              <a:gd name="connsiteY0" fmla="*/ 542899 h 717660"/>
              <a:gd name="connsiteX1" fmla="*/ 753792 w 844822"/>
              <a:gd name="connsiteY1" fmla="*/ 536357 h 717660"/>
              <a:gd name="connsiteX2" fmla="*/ 818277 w 844822"/>
              <a:gd name="connsiteY2" fmla="*/ 562525 h 717660"/>
              <a:gd name="connsiteX3" fmla="*/ 844822 w 844822"/>
              <a:gd name="connsiteY3" fmla="*/ 626631 h 717660"/>
              <a:gd name="connsiteX4" fmla="*/ 818276 w 844822"/>
              <a:gd name="connsiteY4" fmla="*/ 691109 h 717660"/>
              <a:gd name="connsiteX5" fmla="*/ 753792 w 844822"/>
              <a:gd name="connsiteY5" fmla="*/ 717660 h 717660"/>
              <a:gd name="connsiteX6" fmla="*/ 687428 w 844822"/>
              <a:gd name="connsiteY6" fmla="*/ 691108 h 717660"/>
              <a:gd name="connsiteX7" fmla="*/ 660499 w 844822"/>
              <a:gd name="connsiteY7" fmla="*/ 626631 h 717660"/>
              <a:gd name="connsiteX8" fmla="*/ 687428 w 844822"/>
              <a:gd name="connsiteY8" fmla="*/ 562525 h 717660"/>
              <a:gd name="connsiteX9" fmla="*/ 717483 w 844822"/>
              <a:gd name="connsiteY9" fmla="*/ 542899 h 717660"/>
              <a:gd name="connsiteX10" fmla="*/ 291596 w 844822"/>
              <a:gd name="connsiteY10" fmla="*/ 251558 h 717660"/>
              <a:gd name="connsiteX11" fmla="*/ 153352 w 844822"/>
              <a:gd name="connsiteY11" fmla="*/ 466855 h 717660"/>
              <a:gd name="connsiteX12" fmla="*/ 291596 w 844822"/>
              <a:gd name="connsiteY12" fmla="*/ 466855 h 717660"/>
              <a:gd name="connsiteX13" fmla="*/ 291596 w 844822"/>
              <a:gd name="connsiteY13" fmla="*/ 0 h 717660"/>
              <a:gd name="connsiteX14" fmla="*/ 444192 w 844822"/>
              <a:gd name="connsiteY14" fmla="*/ 0 h 717660"/>
              <a:gd name="connsiteX15" fmla="*/ 444192 w 844822"/>
              <a:gd name="connsiteY15" fmla="*/ 466856 h 717660"/>
              <a:gd name="connsiteX16" fmla="*/ 524269 w 844822"/>
              <a:gd name="connsiteY16" fmla="*/ 466855 h 717660"/>
              <a:gd name="connsiteX17" fmla="*/ 469123 w 844822"/>
              <a:gd name="connsiteY17" fmla="*/ 602080 h 717660"/>
              <a:gd name="connsiteX18" fmla="*/ 444192 w 844822"/>
              <a:gd name="connsiteY18" fmla="*/ 602080 h 717660"/>
              <a:gd name="connsiteX19" fmla="*/ 444192 w 844822"/>
              <a:gd name="connsiteY19" fmla="*/ 705574 h 717660"/>
              <a:gd name="connsiteX20" fmla="*/ 291596 w 844822"/>
              <a:gd name="connsiteY20" fmla="*/ 705574 h 717660"/>
              <a:gd name="connsiteX21" fmla="*/ 291596 w 844822"/>
              <a:gd name="connsiteY21" fmla="*/ 602080 h 717660"/>
              <a:gd name="connsiteX22" fmla="*/ 0 w 844822"/>
              <a:gd name="connsiteY22" fmla="*/ 602080 h 717660"/>
              <a:gd name="connsiteX23" fmla="*/ 0 w 844822"/>
              <a:gd name="connsiteY23" fmla="*/ 478944 h 71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822" h="717660">
                <a:moveTo>
                  <a:pt x="717483" y="542899"/>
                </a:moveTo>
                <a:cubicBezTo>
                  <a:pt x="728544" y="538538"/>
                  <a:pt x="740647" y="536358"/>
                  <a:pt x="753792" y="536357"/>
                </a:cubicBezTo>
                <a:cubicBezTo>
                  <a:pt x="779084" y="536357"/>
                  <a:pt x="800579" y="545079"/>
                  <a:pt x="818277" y="562525"/>
                </a:cubicBezTo>
                <a:cubicBezTo>
                  <a:pt x="835975" y="579971"/>
                  <a:pt x="844822" y="601339"/>
                  <a:pt x="844822" y="626631"/>
                </a:cubicBezTo>
                <a:cubicBezTo>
                  <a:pt x="844822" y="651914"/>
                  <a:pt x="835975" y="673405"/>
                  <a:pt x="818276" y="691109"/>
                </a:cubicBezTo>
                <a:cubicBezTo>
                  <a:pt x="800579" y="708810"/>
                  <a:pt x="779084" y="717660"/>
                  <a:pt x="753792" y="717660"/>
                </a:cubicBezTo>
                <a:cubicBezTo>
                  <a:pt x="727501" y="717660"/>
                  <a:pt x="705381" y="708810"/>
                  <a:pt x="687428" y="691108"/>
                </a:cubicBezTo>
                <a:cubicBezTo>
                  <a:pt x="669474" y="673405"/>
                  <a:pt x="660499" y="651914"/>
                  <a:pt x="660499" y="626631"/>
                </a:cubicBezTo>
                <a:cubicBezTo>
                  <a:pt x="660499" y="601339"/>
                  <a:pt x="669474" y="579971"/>
                  <a:pt x="687428" y="562525"/>
                </a:cubicBezTo>
                <a:cubicBezTo>
                  <a:pt x="696405" y="553802"/>
                  <a:pt x="706423" y="547260"/>
                  <a:pt x="717483" y="542899"/>
                </a:cubicBezTo>
                <a:close/>
                <a:moveTo>
                  <a:pt x="291596" y="251558"/>
                </a:moveTo>
                <a:lnTo>
                  <a:pt x="153352" y="466855"/>
                </a:lnTo>
                <a:lnTo>
                  <a:pt x="291596" y="466855"/>
                </a:lnTo>
                <a:close/>
                <a:moveTo>
                  <a:pt x="291596" y="0"/>
                </a:moveTo>
                <a:lnTo>
                  <a:pt x="444192" y="0"/>
                </a:lnTo>
                <a:lnTo>
                  <a:pt x="444192" y="466856"/>
                </a:lnTo>
                <a:lnTo>
                  <a:pt x="524269" y="466855"/>
                </a:lnTo>
                <a:lnTo>
                  <a:pt x="469123" y="602080"/>
                </a:lnTo>
                <a:lnTo>
                  <a:pt x="444192" y="602080"/>
                </a:lnTo>
                <a:lnTo>
                  <a:pt x="444192" y="705574"/>
                </a:lnTo>
                <a:lnTo>
                  <a:pt x="291596" y="705574"/>
                </a:lnTo>
                <a:lnTo>
                  <a:pt x="291596" y="602080"/>
                </a:lnTo>
                <a:lnTo>
                  <a:pt x="0" y="602080"/>
                </a:lnTo>
                <a:lnTo>
                  <a:pt x="0" y="478944"/>
                </a:lnTo>
                <a:close/>
              </a:path>
            </a:pathLst>
          </a:custGeom>
          <a:solidFill>
            <a:schemeClr val="bg1"/>
          </a:solidFill>
          <a:ln w="1270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grpSp>
        <p:nvGrpSpPr>
          <p:cNvPr id="58" name="Group 57">
            <a:extLst>
              <a:ext uri="{FF2B5EF4-FFF2-40B4-BE49-F238E27FC236}">
                <a16:creationId xmlns:a16="http://schemas.microsoft.com/office/drawing/2014/main" id="{85B43318-2DB8-4BB3-B9A0-1354FEE4DB4F}"/>
              </a:ext>
            </a:extLst>
          </p:cNvPr>
          <p:cNvGrpSpPr/>
          <p:nvPr userDrawn="1"/>
        </p:nvGrpSpPr>
        <p:grpSpPr>
          <a:xfrm>
            <a:off x="1114621" y="213820"/>
            <a:ext cx="1607080" cy="1447031"/>
            <a:chOff x="6486650" y="2648852"/>
            <a:chExt cx="2745260" cy="2471860"/>
          </a:xfrm>
          <a:solidFill>
            <a:schemeClr val="bg1">
              <a:alpha val="5000"/>
            </a:schemeClr>
          </a:solidFill>
        </p:grpSpPr>
        <p:sp>
          <p:nvSpPr>
            <p:cNvPr id="59" name="Freeform: Shape 58">
              <a:extLst>
                <a:ext uri="{FF2B5EF4-FFF2-40B4-BE49-F238E27FC236}">
                  <a16:creationId xmlns:a16="http://schemas.microsoft.com/office/drawing/2014/main" id="{0934DCFA-D112-40A3-AF10-E7F0DCB664A9}"/>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60" name="Group 59">
              <a:extLst>
                <a:ext uri="{FF2B5EF4-FFF2-40B4-BE49-F238E27FC236}">
                  <a16:creationId xmlns:a16="http://schemas.microsoft.com/office/drawing/2014/main" id="{CD1301E3-DB0A-4D14-8837-E77509D7406C}"/>
                </a:ext>
              </a:extLst>
            </p:cNvPr>
            <p:cNvGrpSpPr/>
            <p:nvPr/>
          </p:nvGrpSpPr>
          <p:grpSpPr>
            <a:xfrm>
              <a:off x="7392963" y="2648852"/>
              <a:ext cx="1838947" cy="1835405"/>
              <a:chOff x="7167947" y="1624190"/>
              <a:chExt cx="2677922" cy="2672763"/>
            </a:xfrm>
            <a:grpFill/>
          </p:grpSpPr>
          <p:sp>
            <p:nvSpPr>
              <p:cNvPr id="61" name="Freeform: Shape 60">
                <a:extLst>
                  <a:ext uri="{FF2B5EF4-FFF2-40B4-BE49-F238E27FC236}">
                    <a16:creationId xmlns:a16="http://schemas.microsoft.com/office/drawing/2014/main" id="{9F2E27B1-7A75-4322-A01B-69D10FEB32AE}"/>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1A179398-E96C-4ADE-99E3-9230E765D534}"/>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grpSp>
        <p:nvGrpSpPr>
          <p:cNvPr id="64" name="Group 63">
            <a:extLst>
              <a:ext uri="{FF2B5EF4-FFF2-40B4-BE49-F238E27FC236}">
                <a16:creationId xmlns:a16="http://schemas.microsoft.com/office/drawing/2014/main" id="{B75EAAF5-9297-42F1-BF31-33670B897310}"/>
              </a:ext>
            </a:extLst>
          </p:cNvPr>
          <p:cNvGrpSpPr/>
          <p:nvPr userDrawn="1"/>
        </p:nvGrpSpPr>
        <p:grpSpPr>
          <a:xfrm rot="15300000">
            <a:off x="1967240" y="4555753"/>
            <a:ext cx="912206" cy="821359"/>
            <a:chOff x="6486650" y="2648852"/>
            <a:chExt cx="2745260" cy="2471860"/>
          </a:xfrm>
          <a:solidFill>
            <a:schemeClr val="bg1">
              <a:alpha val="5000"/>
            </a:schemeClr>
          </a:solidFill>
        </p:grpSpPr>
        <p:sp>
          <p:nvSpPr>
            <p:cNvPr id="65" name="Freeform: Shape 64">
              <a:extLst>
                <a:ext uri="{FF2B5EF4-FFF2-40B4-BE49-F238E27FC236}">
                  <a16:creationId xmlns:a16="http://schemas.microsoft.com/office/drawing/2014/main" id="{EB6A0FEE-3790-480E-AA13-354BBE7CEFD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dirty="0"/>
            </a:p>
          </p:txBody>
        </p:sp>
        <p:grpSp>
          <p:nvGrpSpPr>
            <p:cNvPr id="66" name="Group 65">
              <a:extLst>
                <a:ext uri="{FF2B5EF4-FFF2-40B4-BE49-F238E27FC236}">
                  <a16:creationId xmlns:a16="http://schemas.microsoft.com/office/drawing/2014/main" id="{A05E6556-C66E-421B-B7D3-709644D56DDA}"/>
                </a:ext>
              </a:extLst>
            </p:cNvPr>
            <p:cNvGrpSpPr/>
            <p:nvPr/>
          </p:nvGrpSpPr>
          <p:grpSpPr>
            <a:xfrm>
              <a:off x="7392963" y="2648852"/>
              <a:ext cx="1838947" cy="1835405"/>
              <a:chOff x="7167947" y="1624190"/>
              <a:chExt cx="2677922" cy="2672763"/>
            </a:xfrm>
            <a:grpFill/>
          </p:grpSpPr>
          <p:sp>
            <p:nvSpPr>
              <p:cNvPr id="67" name="Freeform: Shape 66">
                <a:extLst>
                  <a:ext uri="{FF2B5EF4-FFF2-40B4-BE49-F238E27FC236}">
                    <a16:creationId xmlns:a16="http://schemas.microsoft.com/office/drawing/2014/main" id="{16513AB7-70B6-41AE-BAF5-4E84C65AB25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356123C7-5F64-4F5E-94DF-CE50049E0840}"/>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dirty="0"/>
              </a:p>
            </p:txBody>
          </p:sp>
        </p:grpSp>
      </p:grpSp>
      <p:sp>
        <p:nvSpPr>
          <p:cNvPr id="69" name="Freeform: Shape 68">
            <a:extLst>
              <a:ext uri="{FF2B5EF4-FFF2-40B4-BE49-F238E27FC236}">
                <a16:creationId xmlns:a16="http://schemas.microsoft.com/office/drawing/2014/main" id="{A51BEBA6-51A0-40FD-A445-F1CF56E3FB1A}"/>
              </a:ext>
            </a:extLst>
          </p:cNvPr>
          <p:cNvSpPr/>
          <p:nvPr userDrawn="1"/>
        </p:nvSpPr>
        <p:spPr>
          <a:xfrm>
            <a:off x="2978093" y="369489"/>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Tree>
    <p:extLst>
      <p:ext uri="{BB962C8B-B14F-4D97-AF65-F5344CB8AC3E}">
        <p14:creationId xmlns:p14="http://schemas.microsoft.com/office/powerpoint/2010/main" val="101073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_Contents slide layout">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01BC926-532D-4A29-930A-236814050938}"/>
              </a:ext>
            </a:extLst>
          </p:cNvPr>
          <p:cNvSpPr>
            <a:spLocks noChangeAspect="1"/>
          </p:cNvSpPr>
          <p:nvPr userDrawn="1"/>
        </p:nvSpPr>
        <p:spPr>
          <a:xfrm>
            <a:off x="7119313" y="5067541"/>
            <a:ext cx="4297680" cy="43533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Rectangle 2">
            <a:extLst>
              <a:ext uri="{FF2B5EF4-FFF2-40B4-BE49-F238E27FC236}">
                <a16:creationId xmlns:a16="http://schemas.microsoft.com/office/drawing/2014/main" id="{AE3E906F-6E18-4B03-BE88-75566ECC92F8}"/>
              </a:ext>
            </a:extLst>
          </p:cNvPr>
          <p:cNvSpPr/>
          <p:nvPr userDrawn="1"/>
        </p:nvSpPr>
        <p:spPr>
          <a:xfrm>
            <a:off x="0" y="1988840"/>
            <a:ext cx="12192000" cy="2880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aphic 14">
            <a:extLst>
              <a:ext uri="{FF2B5EF4-FFF2-40B4-BE49-F238E27FC236}">
                <a16:creationId xmlns:a16="http://schemas.microsoft.com/office/drawing/2014/main" id="{5EBDAAFC-71A9-4BA2-A27E-C4F1F4BA22EC}"/>
              </a:ext>
            </a:extLst>
          </p:cNvPr>
          <p:cNvGrpSpPr/>
          <p:nvPr userDrawn="1"/>
        </p:nvGrpSpPr>
        <p:grpSpPr>
          <a:xfrm>
            <a:off x="6867308" y="1360224"/>
            <a:ext cx="4999344" cy="3932069"/>
            <a:chOff x="2444748" y="555045"/>
            <a:chExt cx="7282048" cy="5727454"/>
          </a:xfrm>
        </p:grpSpPr>
        <p:sp>
          <p:nvSpPr>
            <p:cNvPr id="6" name="Freeform: Shape 5">
              <a:extLst>
                <a:ext uri="{FF2B5EF4-FFF2-40B4-BE49-F238E27FC236}">
                  <a16:creationId xmlns:a16="http://schemas.microsoft.com/office/drawing/2014/main" id="{16173859-0352-4FD9-B3BD-10167F74D9C0}"/>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945F6B7-E4A6-48B1-9406-9E425F295FFF}"/>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7CA7AAB-8778-4F88-BE73-6CB5FA0E0E6A}"/>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BD4C418-0F80-4101-A919-833900A7CEF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EB2511B1-DF8F-4023-8CEE-586AEE878B8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BDA56B7-7F45-4702-8E59-4222CE520868}"/>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FA1173E-505A-4DD9-BBC4-17F19752B615}"/>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ED9CBC3-5115-4FA9-AC8A-A42FC5D3EE68}"/>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Picture Placeholder 2">
            <a:extLst>
              <a:ext uri="{FF2B5EF4-FFF2-40B4-BE49-F238E27FC236}">
                <a16:creationId xmlns:a16="http://schemas.microsoft.com/office/drawing/2014/main" id="{1B9825C8-5D1C-4169-9149-8B4CB0E262B1}"/>
              </a:ext>
            </a:extLst>
          </p:cNvPr>
          <p:cNvSpPr>
            <a:spLocks noGrp="1"/>
          </p:cNvSpPr>
          <p:nvPr>
            <p:ph type="pic" idx="15" hasCustomPrompt="1"/>
          </p:nvPr>
        </p:nvSpPr>
        <p:spPr>
          <a:xfrm>
            <a:off x="7103893" y="1624176"/>
            <a:ext cx="4580042" cy="25889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CD05948B-F459-46FB-B9E4-88B7F7FCBE8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1210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2995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8" y="2130428"/>
            <a:ext cx="10363200" cy="1470025"/>
          </a:xfrm>
        </p:spPr>
        <p:txBody>
          <a:bodyPr/>
          <a:lstStyle/>
          <a:p>
            <a:r>
              <a:rPr lang="es-ES"/>
              <a:t>Haga clic para modificar el estilo de título del patrón</a:t>
            </a:r>
            <a:endParaRPr lang="es-VE"/>
          </a:p>
        </p:txBody>
      </p:sp>
      <p:sp>
        <p:nvSpPr>
          <p:cNvPr id="3" name="2 Subtítulo"/>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261266" indent="0" algn="ctr">
              <a:buNone/>
              <a:defRPr>
                <a:solidFill>
                  <a:schemeClr val="tx1">
                    <a:tint val="75000"/>
                  </a:schemeClr>
                </a:solidFill>
              </a:defRPr>
            </a:lvl2pPr>
            <a:lvl3pPr marL="522532" indent="0" algn="ctr">
              <a:buNone/>
              <a:defRPr>
                <a:solidFill>
                  <a:schemeClr val="tx1">
                    <a:tint val="75000"/>
                  </a:schemeClr>
                </a:solidFill>
              </a:defRPr>
            </a:lvl3pPr>
            <a:lvl4pPr marL="783800" indent="0" algn="ctr">
              <a:buNone/>
              <a:defRPr>
                <a:solidFill>
                  <a:schemeClr val="tx1">
                    <a:tint val="75000"/>
                  </a:schemeClr>
                </a:solidFill>
              </a:defRPr>
            </a:lvl4pPr>
            <a:lvl5pPr marL="1045064" indent="0" algn="ctr">
              <a:buNone/>
              <a:defRPr>
                <a:solidFill>
                  <a:schemeClr val="tx1">
                    <a:tint val="75000"/>
                  </a:schemeClr>
                </a:solidFill>
              </a:defRPr>
            </a:lvl5pPr>
            <a:lvl6pPr marL="1306331" indent="0" algn="ctr">
              <a:buNone/>
              <a:defRPr>
                <a:solidFill>
                  <a:schemeClr val="tx1">
                    <a:tint val="75000"/>
                  </a:schemeClr>
                </a:solidFill>
              </a:defRPr>
            </a:lvl6pPr>
            <a:lvl7pPr marL="1567597" indent="0" algn="ctr">
              <a:buNone/>
              <a:defRPr>
                <a:solidFill>
                  <a:schemeClr val="tx1">
                    <a:tint val="75000"/>
                  </a:schemeClr>
                </a:solidFill>
              </a:defRPr>
            </a:lvl7pPr>
            <a:lvl8pPr marL="1828863" indent="0" algn="ctr">
              <a:buNone/>
              <a:defRPr>
                <a:solidFill>
                  <a:schemeClr val="tx1">
                    <a:tint val="75000"/>
                  </a:schemeClr>
                </a:solidFill>
              </a:defRPr>
            </a:lvl8pPr>
            <a:lvl9pPr marL="2090130" indent="0" algn="ctr">
              <a:buNone/>
              <a:defRPr>
                <a:solidFill>
                  <a:schemeClr val="tx1">
                    <a:tint val="75000"/>
                  </a:schemeClr>
                </a:solidFill>
              </a:defRPr>
            </a:lvl9pPr>
          </a:lstStyle>
          <a:p>
            <a:r>
              <a:rPr lang="es-ES"/>
              <a:t>Haga clic para modificar el estilo de subtítulo del patrón</a:t>
            </a:r>
            <a:endParaRPr lang="es-VE"/>
          </a:p>
        </p:txBody>
      </p:sp>
      <p:sp>
        <p:nvSpPr>
          <p:cNvPr id="4" name="3 Marcador de fecha"/>
          <p:cNvSpPr>
            <a:spLocks noGrp="1"/>
          </p:cNvSpPr>
          <p:nvPr>
            <p:ph type="dt" sz="half" idx="10"/>
          </p:nvPr>
        </p:nvSpPr>
        <p:spPr/>
        <p:txBody>
          <a:bodyPr/>
          <a:lstStyle/>
          <a:p>
            <a:fld id="{E6BAAEF9-C1B1-4BAD-B642-9323EDC593A2}" type="datetimeFigureOut">
              <a:rPr lang="es-VE" smtClean="0"/>
              <a:t>5/1/2023</a:t>
            </a:fld>
            <a:endParaRPr lang="es-VE" dirty="0"/>
          </a:p>
        </p:txBody>
      </p:sp>
      <p:sp>
        <p:nvSpPr>
          <p:cNvPr id="5" name="4 Marcador de pie de página"/>
          <p:cNvSpPr>
            <a:spLocks noGrp="1"/>
          </p:cNvSpPr>
          <p:nvPr>
            <p:ph type="ftr" sz="quarter" idx="11"/>
          </p:nvPr>
        </p:nvSpPr>
        <p:spPr/>
        <p:txBody>
          <a:bodyPr/>
          <a:lstStyle/>
          <a:p>
            <a:endParaRPr lang="es-VE" dirty="0"/>
          </a:p>
        </p:txBody>
      </p:sp>
      <p:sp>
        <p:nvSpPr>
          <p:cNvPr id="6" name="5 Marcador de número de diapositiva"/>
          <p:cNvSpPr>
            <a:spLocks noGrp="1"/>
          </p:cNvSpPr>
          <p:nvPr>
            <p:ph type="sldNum" sz="quarter" idx="12"/>
          </p:nvPr>
        </p:nvSpPr>
        <p:spPr/>
        <p:txBody>
          <a:bodyPr/>
          <a:lstStyle/>
          <a:p>
            <a:fld id="{A0E62F87-B397-42E3-B4C0-60B29D865221}" type="slidenum">
              <a:rPr lang="es-VE" smtClean="0"/>
              <a:t>‹Nº›</a:t>
            </a:fld>
            <a:endParaRPr lang="es-VE" dirty="0"/>
          </a:p>
        </p:txBody>
      </p:sp>
    </p:spTree>
    <p:extLst>
      <p:ext uri="{BB962C8B-B14F-4D97-AF65-F5344CB8AC3E}">
        <p14:creationId xmlns:p14="http://schemas.microsoft.com/office/powerpoint/2010/main" val="242252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71" r:id="rId3"/>
    <p:sldLayoutId id="2147483666" r:id="rId4"/>
    <p:sldLayoutId id="2147483659" r:id="rId5"/>
    <p:sldLayoutId id="2147483665" r:id="rId6"/>
    <p:sldLayoutId id="2147483667" r:id="rId7"/>
    <p:sldLayoutId id="2147483669" r:id="rId8"/>
    <p:sldLayoutId id="2147483674" r:id="rId9"/>
    <p:sldLayoutId id="2147483673" r:id="rId10"/>
    <p:sldLayoutId id="2147483675" r:id="rId11"/>
    <p:sldLayoutId id="2147483677"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jpe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49.png"/><Relationship Id="rId16" Type="http://schemas.openxmlformats.org/officeDocument/2006/relationships/image" Target="cid:D56F40BB-2386-4EAB-96E4-3CDC7BCD6C29@minenergia.cl" TargetMode="External"/><Relationship Id="rId1" Type="http://schemas.openxmlformats.org/officeDocument/2006/relationships/slideLayout" Target="../slideLayouts/slideLayout1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jpeg"/><Relationship Id="rId4" Type="http://schemas.openxmlformats.org/officeDocument/2006/relationships/image" Target="../media/image5.png"/><Relationship Id="rId9" Type="http://schemas.openxmlformats.org/officeDocument/2006/relationships/image" Target="../media/image59.pn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49.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2.png"/><Relationship Id="rId7" Type="http://schemas.openxmlformats.org/officeDocument/2006/relationships/image" Target="../media/image71.jpe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5.png"/><Relationship Id="rId9"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2.png"/><Relationship Id="rId7" Type="http://schemas.openxmlformats.org/officeDocument/2006/relationships/image" Target="../media/image76.jpe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5.png"/><Relationship Id="rId9" Type="http://schemas.openxmlformats.org/officeDocument/2006/relationships/image" Target="../media/image78.jpeg"/></Relationships>
</file>

<file path=ppt/slides/_rels/slide2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2.png"/><Relationship Id="rId7" Type="http://schemas.openxmlformats.org/officeDocument/2006/relationships/image" Target="../media/image81.jpe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5.png"/><Relationship Id="rId9"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8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8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mailto:mjarteaga@agenciase.org" TargetMode="External"/><Relationship Id="rId2"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hyperlink" Target="mailto:brodriguez@agenciase.org" TargetMode="External"/><Relationship Id="rId5" Type="http://schemas.openxmlformats.org/officeDocument/2006/relationships/hyperlink" Target="mailto:rriveros@agenciase.org" TargetMode="External"/><Relationship Id="rId4" Type="http://schemas.openxmlformats.org/officeDocument/2006/relationships/hyperlink" Target="mailto:asoto@agenciase.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image" Target="../media/image17.jp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D4B55DB-3704-4524-A71D-2A77B13EB806}"/>
              </a:ext>
            </a:extLst>
          </p:cNvPr>
          <p:cNvSpPr/>
          <p:nvPr/>
        </p:nvSpPr>
        <p:spPr>
          <a:xfrm>
            <a:off x="0" y="0"/>
            <a:ext cx="12178937" cy="6858000"/>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L" dirty="0"/>
          </a:p>
        </p:txBody>
      </p:sp>
      <p:pic>
        <p:nvPicPr>
          <p:cNvPr id="4" name="Imagen 3" descr="Imagen de la pantalla de un celular con letras&#10;&#10;Descripción generada automáticamente con confianza baja">
            <a:extLst>
              <a:ext uri="{FF2B5EF4-FFF2-40B4-BE49-F238E27FC236}">
                <a16:creationId xmlns:a16="http://schemas.microsoft.com/office/drawing/2014/main" id="{C5B1C1D7-435D-4579-70E3-179B22D6DF18}"/>
              </a:ext>
            </a:extLst>
          </p:cNvPr>
          <p:cNvPicPr>
            <a:picLocks noChangeAspect="1"/>
          </p:cNvPicPr>
          <p:nvPr/>
        </p:nvPicPr>
        <p:blipFill rotWithShape="1">
          <a:blip r:embed="rId2">
            <a:extLst>
              <a:ext uri="{28A0092B-C50C-407E-A947-70E740481C1C}">
                <a14:useLocalDpi xmlns:a14="http://schemas.microsoft.com/office/drawing/2010/main" val="0"/>
              </a:ext>
            </a:extLst>
          </a:blip>
          <a:srcRect t="14975" r="18453"/>
          <a:stretch/>
        </p:blipFill>
        <p:spPr>
          <a:xfrm>
            <a:off x="124691" y="159101"/>
            <a:ext cx="11912137" cy="6539798"/>
          </a:xfrm>
          <a:prstGeom prst="rect">
            <a:avLst/>
          </a:prstGeom>
        </p:spPr>
      </p:pic>
      <p:pic>
        <p:nvPicPr>
          <p:cNvPr id="10" name="Picture 2" descr="Resultado de imagen para logo agencia de sostenibilidad">
            <a:extLst>
              <a:ext uri="{FF2B5EF4-FFF2-40B4-BE49-F238E27FC236}">
                <a16:creationId xmlns:a16="http://schemas.microsoft.com/office/drawing/2014/main" id="{2A83F420-D15B-432F-AF4E-443850BD2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87" y="5962900"/>
            <a:ext cx="1342482" cy="5996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106F20F1-8E7B-45E2-941F-581932D9D9CF}"/>
              </a:ext>
            </a:extLst>
          </p:cNvPr>
          <p:cNvSpPr/>
          <p:nvPr/>
        </p:nvSpPr>
        <p:spPr>
          <a:xfrm>
            <a:off x="124692" y="2826568"/>
            <a:ext cx="11912136" cy="1305098"/>
          </a:xfrm>
          <a:prstGeom prst="rect">
            <a:avLst/>
          </a:prstGeom>
          <a:solidFill>
            <a:schemeClr val="tx1">
              <a:lumMod val="95000"/>
              <a:lumOff val="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uadroTexto 15">
            <a:extLst>
              <a:ext uri="{FF2B5EF4-FFF2-40B4-BE49-F238E27FC236}">
                <a16:creationId xmlns:a16="http://schemas.microsoft.com/office/drawing/2014/main" id="{606C4EE3-FA44-4136-8426-889D2443DC48}"/>
              </a:ext>
            </a:extLst>
          </p:cNvPr>
          <p:cNvSpPr txBox="1"/>
          <p:nvPr/>
        </p:nvSpPr>
        <p:spPr>
          <a:xfrm>
            <a:off x="426720" y="3217507"/>
            <a:ext cx="11338559" cy="523220"/>
          </a:xfrm>
          <a:prstGeom prst="rect">
            <a:avLst/>
          </a:prstGeom>
          <a:noFill/>
        </p:spPr>
        <p:txBody>
          <a:bodyPr wrap="square">
            <a:spAutoFit/>
          </a:bodyPr>
          <a:lstStyle/>
          <a:p>
            <a:pPr algn="ctr"/>
            <a:r>
              <a:rPr lang="es-MX" sz="2800" dirty="0">
                <a:solidFill>
                  <a:schemeClr val="bg1"/>
                </a:solidFill>
              </a:rPr>
              <a:t>Oficina Temática de Estudios y Evaluación de Programas</a:t>
            </a:r>
          </a:p>
        </p:txBody>
      </p:sp>
    </p:spTree>
    <p:extLst>
      <p:ext uri="{BB962C8B-B14F-4D97-AF65-F5344CB8AC3E}">
        <p14:creationId xmlns:p14="http://schemas.microsoft.com/office/powerpoint/2010/main" val="3148705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s-CL" sz="4400" dirty="0"/>
              <a:t>Etapas de la CAPE</a:t>
            </a:r>
          </a:p>
        </p:txBody>
      </p:sp>
      <p:sp>
        <p:nvSpPr>
          <p:cNvPr id="3" name="TextBox 2">
            <a:extLst>
              <a:ext uri="{FF2B5EF4-FFF2-40B4-BE49-F238E27FC236}">
                <a16:creationId xmlns:a16="http://schemas.microsoft.com/office/drawing/2014/main" id="{D5AD0C27-B1EE-41C7-8B1E-89B125339539}"/>
              </a:ext>
            </a:extLst>
          </p:cNvPr>
          <p:cNvSpPr txBox="1"/>
          <p:nvPr/>
        </p:nvSpPr>
        <p:spPr>
          <a:xfrm>
            <a:off x="588187" y="4230311"/>
            <a:ext cx="553998" cy="1641840"/>
          </a:xfrm>
          <a:prstGeom prst="rect">
            <a:avLst/>
          </a:prstGeom>
          <a:noFill/>
        </p:spPr>
        <p:txBody>
          <a:bodyPr vert="vert270" wrap="square" rtlCol="0">
            <a:spAutoFit/>
          </a:bodyPr>
          <a:lstStyle/>
          <a:p>
            <a:pPr algn="ctr"/>
            <a:r>
              <a:rPr lang="es-CL" altLang="ko-KR" sz="2400" dirty="0">
                <a:solidFill>
                  <a:schemeClr val="tx1">
                    <a:lumMod val="85000"/>
                    <a:lumOff val="15000"/>
                  </a:schemeClr>
                </a:solidFill>
                <a:latin typeface="+mj-lt"/>
                <a:cs typeface="Arial" pitchFamily="34" charset="0"/>
              </a:rPr>
              <a:t>Productos</a:t>
            </a:r>
          </a:p>
        </p:txBody>
      </p:sp>
      <p:grpSp>
        <p:nvGrpSpPr>
          <p:cNvPr id="19" name="그룹 43">
            <a:extLst>
              <a:ext uri="{FF2B5EF4-FFF2-40B4-BE49-F238E27FC236}">
                <a16:creationId xmlns:a16="http://schemas.microsoft.com/office/drawing/2014/main" id="{97238C91-39C3-4C50-B6C2-A509D639F0F5}"/>
              </a:ext>
            </a:extLst>
          </p:cNvPr>
          <p:cNvGrpSpPr/>
          <p:nvPr/>
        </p:nvGrpSpPr>
        <p:grpSpPr>
          <a:xfrm>
            <a:off x="1250829" y="1614942"/>
            <a:ext cx="10498347" cy="2439473"/>
            <a:chOff x="2363418" y="1734641"/>
            <a:chExt cx="6703055" cy="1646444"/>
          </a:xfrm>
        </p:grpSpPr>
        <p:sp>
          <p:nvSpPr>
            <p:cNvPr id="20" name="Right Arrow Callout 4">
              <a:extLst>
                <a:ext uri="{FF2B5EF4-FFF2-40B4-BE49-F238E27FC236}">
                  <a16:creationId xmlns:a16="http://schemas.microsoft.com/office/drawing/2014/main" id="{FCFD924B-CE0F-4AAE-AC99-B7BDCFE9E269}"/>
                </a:ext>
              </a:extLst>
            </p:cNvPr>
            <p:cNvSpPr/>
            <p:nvPr/>
          </p:nvSpPr>
          <p:spPr>
            <a:xfrm>
              <a:off x="6799765" y="1760183"/>
              <a:ext cx="2266708" cy="1602140"/>
            </a:xfrm>
            <a:prstGeom prst="rightArrowCallout">
              <a:avLst>
                <a:gd name="adj1" fmla="val 30293"/>
                <a:gd name="adj2" fmla="val 25630"/>
                <a:gd name="adj3" fmla="val 24276"/>
                <a:gd name="adj4" fmla="val 70595"/>
              </a:avLst>
            </a:prstGeom>
            <a:solidFill>
              <a:schemeClr val="bg1"/>
            </a:solidFill>
            <a:ln w="63500">
              <a:solidFill>
                <a:schemeClr val="accent4"/>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1" name="Right Arrow Callout 5">
              <a:extLst>
                <a:ext uri="{FF2B5EF4-FFF2-40B4-BE49-F238E27FC236}">
                  <a16:creationId xmlns:a16="http://schemas.microsoft.com/office/drawing/2014/main" id="{AD4F5DD1-3523-4E78-A087-5CEB87F97355}"/>
                </a:ext>
              </a:extLst>
            </p:cNvPr>
            <p:cNvSpPr/>
            <p:nvPr/>
          </p:nvSpPr>
          <p:spPr>
            <a:xfrm>
              <a:off x="4581591" y="1778945"/>
              <a:ext cx="2266708" cy="1602140"/>
            </a:xfrm>
            <a:prstGeom prst="rightArrowCallout">
              <a:avLst>
                <a:gd name="adj1" fmla="val 30293"/>
                <a:gd name="adj2" fmla="val 25630"/>
                <a:gd name="adj3" fmla="val 24276"/>
                <a:gd name="adj4" fmla="val 70272"/>
              </a:avLst>
            </a:prstGeom>
            <a:solidFill>
              <a:schemeClr val="bg1"/>
            </a:solidFill>
            <a:ln w="63500">
              <a:solidFill>
                <a:schemeClr val="accent3"/>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3" name="Right Arrow Callout 7">
              <a:extLst>
                <a:ext uri="{FF2B5EF4-FFF2-40B4-BE49-F238E27FC236}">
                  <a16:creationId xmlns:a16="http://schemas.microsoft.com/office/drawing/2014/main" id="{0317B4CC-8150-49AF-8F0D-4D21F2461FB5}"/>
                </a:ext>
              </a:extLst>
            </p:cNvPr>
            <p:cNvSpPr/>
            <p:nvPr/>
          </p:nvSpPr>
          <p:spPr>
            <a:xfrm>
              <a:off x="2363418" y="1734641"/>
              <a:ext cx="2266708" cy="1602140"/>
            </a:xfrm>
            <a:prstGeom prst="rightArrowCallout">
              <a:avLst>
                <a:gd name="adj1" fmla="val 30293"/>
                <a:gd name="adj2" fmla="val 25630"/>
                <a:gd name="adj3" fmla="val 24276"/>
                <a:gd name="adj4" fmla="val 70927"/>
              </a:avLst>
            </a:prstGeom>
            <a:solidFill>
              <a:schemeClr val="bg1"/>
            </a:solidFill>
            <a:ln w="63500">
              <a:solidFill>
                <a:schemeClr val="accent1"/>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pic>
        <p:nvPicPr>
          <p:cNvPr id="55" name="Picture 2" descr="V:\Area Técnica\Medición y Verificación\1 Proyectos Área\5 Proyectos 2017\02 CAPE\14 LOGOS\Logo-CAPE.png">
            <a:extLst>
              <a:ext uri="{FF2B5EF4-FFF2-40B4-BE49-F238E27FC236}">
                <a16:creationId xmlns:a16="http://schemas.microsoft.com/office/drawing/2014/main" id="{2370DF84-0A0F-4A73-951C-C1FA8F4296C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 b="24136"/>
          <a:stretch/>
        </p:blipFill>
        <p:spPr bwMode="auto">
          <a:xfrm>
            <a:off x="9382896" y="50105"/>
            <a:ext cx="728234" cy="682783"/>
          </a:xfrm>
          <a:prstGeom prst="rect">
            <a:avLst/>
          </a:prstGeom>
          <a:noFill/>
          <a:extLst>
            <a:ext uri="{909E8E84-426E-40DD-AFC4-6F175D3DCCD1}">
              <a14:hiddenFill xmlns:a14="http://schemas.microsoft.com/office/drawing/2010/main">
                <a:solidFill>
                  <a:srgbClr val="FFFFFF"/>
                </a:solidFill>
              </a14:hiddenFill>
            </a:ext>
          </a:extLst>
        </p:spPr>
      </p:pic>
      <p:sp>
        <p:nvSpPr>
          <p:cNvPr id="56" name="Rectángulo 55">
            <a:extLst>
              <a:ext uri="{FF2B5EF4-FFF2-40B4-BE49-F238E27FC236}">
                <a16:creationId xmlns:a16="http://schemas.microsoft.com/office/drawing/2014/main" id="{928B06E2-326B-4FF3-B15F-5EA2EE263A6D}"/>
              </a:ext>
            </a:extLst>
          </p:cNvPr>
          <p:cNvSpPr/>
          <p:nvPr/>
        </p:nvSpPr>
        <p:spPr>
          <a:xfrm>
            <a:off x="10111130" y="16817"/>
            <a:ext cx="45719" cy="72000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dirty="0">
              <a:ln>
                <a:solidFill>
                  <a:sysClr val="windowText" lastClr="000000"/>
                </a:solidFill>
              </a:ln>
            </a:endParaRPr>
          </a:p>
        </p:txBody>
      </p:sp>
      <p:pic>
        <p:nvPicPr>
          <p:cNvPr id="57" name="Picture 2" descr="Resultado de imagen para logo agencia de sostenibilidad">
            <a:extLst>
              <a:ext uri="{FF2B5EF4-FFF2-40B4-BE49-F238E27FC236}">
                <a16:creationId xmlns:a16="http://schemas.microsoft.com/office/drawing/2014/main" id="{4878E412-EF4C-4753-B422-CCE795106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5546" y="133246"/>
            <a:ext cx="1342482" cy="59964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8">
            <a:extLst>
              <a:ext uri="{FF2B5EF4-FFF2-40B4-BE49-F238E27FC236}">
                <a16:creationId xmlns:a16="http://schemas.microsoft.com/office/drawing/2014/main" id="{81130EE9-1059-49EC-A40B-741F1FAA5180}"/>
              </a:ext>
            </a:extLst>
          </p:cNvPr>
          <p:cNvSpPr txBox="1"/>
          <p:nvPr/>
        </p:nvSpPr>
        <p:spPr>
          <a:xfrm>
            <a:off x="1299649" y="1614942"/>
            <a:ext cx="1849205" cy="584775"/>
          </a:xfrm>
          <a:prstGeom prst="rect">
            <a:avLst/>
          </a:prstGeom>
          <a:noFill/>
        </p:spPr>
        <p:txBody>
          <a:bodyPr wrap="square" rtlCol="0">
            <a:spAutoFit/>
          </a:bodyPr>
          <a:lstStyle/>
          <a:p>
            <a:r>
              <a:rPr lang="es-CL" altLang="ko-KR" sz="1600" b="1" dirty="0">
                <a:solidFill>
                  <a:schemeClr val="tx1">
                    <a:lumMod val="65000"/>
                    <a:lumOff val="35000"/>
                  </a:schemeClr>
                </a:solidFill>
                <a:cs typeface="Arial" pitchFamily="34" charset="0"/>
              </a:rPr>
              <a:t>Etapa de</a:t>
            </a:r>
          </a:p>
          <a:p>
            <a:r>
              <a:rPr lang="es-CL" altLang="ko-KR" sz="1600" b="1" dirty="0">
                <a:solidFill>
                  <a:schemeClr val="tx1">
                    <a:lumMod val="65000"/>
                    <a:lumOff val="35000"/>
                  </a:schemeClr>
                </a:solidFill>
                <a:cs typeface="Arial" pitchFamily="34" charset="0"/>
              </a:rPr>
              <a:t>Pre-Certificación</a:t>
            </a:r>
          </a:p>
        </p:txBody>
      </p:sp>
      <p:sp>
        <p:nvSpPr>
          <p:cNvPr id="59" name="TextBox 8">
            <a:extLst>
              <a:ext uri="{FF2B5EF4-FFF2-40B4-BE49-F238E27FC236}">
                <a16:creationId xmlns:a16="http://schemas.microsoft.com/office/drawing/2014/main" id="{A5C2165B-AAD6-4D01-BA65-12DF9A61FCD4}"/>
              </a:ext>
            </a:extLst>
          </p:cNvPr>
          <p:cNvSpPr txBox="1"/>
          <p:nvPr/>
        </p:nvSpPr>
        <p:spPr>
          <a:xfrm>
            <a:off x="4735809" y="1672364"/>
            <a:ext cx="1849205" cy="584775"/>
          </a:xfrm>
          <a:prstGeom prst="rect">
            <a:avLst/>
          </a:prstGeom>
          <a:noFill/>
        </p:spPr>
        <p:txBody>
          <a:bodyPr wrap="square" rtlCol="0">
            <a:spAutoFit/>
          </a:bodyPr>
          <a:lstStyle/>
          <a:p>
            <a:r>
              <a:rPr lang="es-CL" altLang="ko-KR" sz="1600" b="1" dirty="0">
                <a:solidFill>
                  <a:schemeClr val="tx1">
                    <a:lumMod val="65000"/>
                    <a:lumOff val="35000"/>
                  </a:schemeClr>
                </a:solidFill>
                <a:cs typeface="Arial" pitchFamily="34" charset="0"/>
              </a:rPr>
              <a:t>Etapa de</a:t>
            </a:r>
          </a:p>
          <a:p>
            <a:r>
              <a:rPr lang="es-CL" altLang="ko-KR" sz="1600" b="1" dirty="0">
                <a:solidFill>
                  <a:schemeClr val="tx1">
                    <a:lumMod val="65000"/>
                    <a:lumOff val="35000"/>
                  </a:schemeClr>
                </a:solidFill>
                <a:cs typeface="Arial" pitchFamily="34" charset="0"/>
              </a:rPr>
              <a:t>Certificación</a:t>
            </a:r>
          </a:p>
        </p:txBody>
      </p:sp>
      <p:sp>
        <p:nvSpPr>
          <p:cNvPr id="60" name="TextBox 8">
            <a:extLst>
              <a:ext uri="{FF2B5EF4-FFF2-40B4-BE49-F238E27FC236}">
                <a16:creationId xmlns:a16="http://schemas.microsoft.com/office/drawing/2014/main" id="{1A31F44E-76CB-49E4-937D-9BCFFAC28B34}"/>
              </a:ext>
            </a:extLst>
          </p:cNvPr>
          <p:cNvSpPr txBox="1"/>
          <p:nvPr/>
        </p:nvSpPr>
        <p:spPr>
          <a:xfrm>
            <a:off x="8199050" y="1693571"/>
            <a:ext cx="1849205" cy="584775"/>
          </a:xfrm>
          <a:prstGeom prst="rect">
            <a:avLst/>
          </a:prstGeom>
          <a:noFill/>
        </p:spPr>
        <p:txBody>
          <a:bodyPr wrap="square" rtlCol="0">
            <a:spAutoFit/>
          </a:bodyPr>
          <a:lstStyle/>
          <a:p>
            <a:r>
              <a:rPr lang="es-CL" altLang="ko-KR" sz="1600" b="1" dirty="0">
                <a:solidFill>
                  <a:schemeClr val="tx1">
                    <a:lumMod val="65000"/>
                    <a:lumOff val="35000"/>
                  </a:schemeClr>
                </a:solidFill>
                <a:cs typeface="Arial" pitchFamily="34" charset="0"/>
              </a:rPr>
              <a:t>Extensión de</a:t>
            </a:r>
          </a:p>
          <a:p>
            <a:r>
              <a:rPr lang="es-CL" altLang="ko-KR" sz="1600" b="1" dirty="0">
                <a:solidFill>
                  <a:schemeClr val="tx1">
                    <a:lumMod val="65000"/>
                    <a:lumOff val="35000"/>
                  </a:schemeClr>
                </a:solidFill>
                <a:cs typeface="Arial" pitchFamily="34" charset="0"/>
              </a:rPr>
              <a:t>Certificación</a:t>
            </a:r>
          </a:p>
        </p:txBody>
      </p:sp>
      <p:sp>
        <p:nvSpPr>
          <p:cNvPr id="25" name="CuadroTexto 24">
            <a:extLst>
              <a:ext uri="{FF2B5EF4-FFF2-40B4-BE49-F238E27FC236}">
                <a16:creationId xmlns:a16="http://schemas.microsoft.com/office/drawing/2014/main" id="{FC0B8827-AF70-480E-9E7E-CAAE955CFB04}"/>
              </a:ext>
            </a:extLst>
          </p:cNvPr>
          <p:cNvSpPr txBox="1"/>
          <p:nvPr/>
        </p:nvSpPr>
        <p:spPr>
          <a:xfrm>
            <a:off x="1348302" y="2215378"/>
            <a:ext cx="2072111" cy="1754326"/>
          </a:xfrm>
          <a:prstGeom prst="rect">
            <a:avLst/>
          </a:prstGeom>
          <a:noFill/>
        </p:spPr>
        <p:txBody>
          <a:bodyPr wrap="square" rtlCol="0">
            <a:spAutoFit/>
          </a:bodyPr>
          <a:lstStyle/>
          <a:p>
            <a:pPr algn="just"/>
            <a:r>
              <a:rPr lang="es-CL" altLang="ko-KR" sz="1200" dirty="0">
                <a:solidFill>
                  <a:schemeClr val="tx1">
                    <a:lumMod val="75000"/>
                    <a:lumOff val="25000"/>
                  </a:schemeClr>
                </a:solidFill>
                <a:cs typeface="Arial" pitchFamily="34" charset="0"/>
              </a:rPr>
              <a:t>Primera etapa obligatoria, en la que se determina la viabilidad del cálculo de ahorro energético.</a:t>
            </a:r>
          </a:p>
          <a:p>
            <a:pPr algn="just"/>
            <a:endParaRPr lang="es-CL" altLang="ko-KR" sz="1200" dirty="0">
              <a:solidFill>
                <a:schemeClr val="tx1">
                  <a:lumMod val="75000"/>
                  <a:lumOff val="25000"/>
                </a:schemeClr>
              </a:solidFill>
              <a:cs typeface="Arial" pitchFamily="34" charset="0"/>
            </a:endParaRPr>
          </a:p>
          <a:p>
            <a:pPr algn="just"/>
            <a:r>
              <a:rPr lang="es-CL" altLang="ko-KR" sz="1200" dirty="0">
                <a:solidFill>
                  <a:schemeClr val="tx1">
                    <a:lumMod val="75000"/>
                    <a:lumOff val="25000"/>
                  </a:schemeClr>
                </a:solidFill>
                <a:cs typeface="Arial" pitchFamily="34" charset="0"/>
              </a:rPr>
              <a:t>Revisión técnica y administrativa de la metodología para la determinación de ahorros.</a:t>
            </a:r>
            <a:endParaRPr lang="ko-KR" altLang="en-US" sz="1200" dirty="0">
              <a:solidFill>
                <a:schemeClr val="tx1">
                  <a:lumMod val="75000"/>
                  <a:lumOff val="25000"/>
                </a:schemeClr>
              </a:solidFill>
              <a:cs typeface="Arial" pitchFamily="34" charset="0"/>
            </a:endParaRPr>
          </a:p>
        </p:txBody>
      </p:sp>
      <p:sp>
        <p:nvSpPr>
          <p:cNvPr id="61" name="CuadroTexto 60">
            <a:extLst>
              <a:ext uri="{FF2B5EF4-FFF2-40B4-BE49-F238E27FC236}">
                <a16:creationId xmlns:a16="http://schemas.microsoft.com/office/drawing/2014/main" id="{E683C2A2-3F51-472F-9DC3-40644491D1E8}"/>
              </a:ext>
            </a:extLst>
          </p:cNvPr>
          <p:cNvSpPr txBox="1"/>
          <p:nvPr/>
        </p:nvSpPr>
        <p:spPr>
          <a:xfrm>
            <a:off x="4828064" y="2192879"/>
            <a:ext cx="2257009" cy="1754326"/>
          </a:xfrm>
          <a:prstGeom prst="rect">
            <a:avLst/>
          </a:prstGeom>
          <a:noFill/>
        </p:spPr>
        <p:txBody>
          <a:bodyPr wrap="square" rtlCol="0">
            <a:spAutoFit/>
          </a:bodyPr>
          <a:lstStyle/>
          <a:p>
            <a:pPr algn="just"/>
            <a:r>
              <a:rPr lang="es-CL" altLang="ko-KR" sz="1200" dirty="0">
                <a:solidFill>
                  <a:schemeClr val="tx1">
                    <a:lumMod val="75000"/>
                    <a:lumOff val="25000"/>
                  </a:schemeClr>
                </a:solidFill>
                <a:cs typeface="Arial" pitchFamily="34" charset="0"/>
              </a:rPr>
              <a:t>Segunda etapa obligatoria, en la que se evalúan y validan los ahorros energéticos, a partir de la metodología aprobada en la Pre-certificación.</a:t>
            </a:r>
          </a:p>
          <a:p>
            <a:pPr algn="just"/>
            <a:endParaRPr lang="es-CL" altLang="ko-KR" sz="1200" dirty="0">
              <a:solidFill>
                <a:schemeClr val="tx1">
                  <a:lumMod val="75000"/>
                  <a:lumOff val="25000"/>
                </a:schemeClr>
              </a:solidFill>
              <a:cs typeface="Arial" pitchFamily="34" charset="0"/>
            </a:endParaRPr>
          </a:p>
          <a:p>
            <a:pPr algn="just"/>
            <a:r>
              <a:rPr lang="es-CL" altLang="ko-KR" sz="1200" dirty="0">
                <a:solidFill>
                  <a:schemeClr val="tx1">
                    <a:lumMod val="75000"/>
                    <a:lumOff val="25000"/>
                  </a:schemeClr>
                </a:solidFill>
                <a:cs typeface="Arial" pitchFamily="34" charset="0"/>
              </a:rPr>
              <a:t>Se evalúan 12 meses de operación del nuevo sistema implementado.</a:t>
            </a:r>
          </a:p>
        </p:txBody>
      </p:sp>
      <p:sp>
        <p:nvSpPr>
          <p:cNvPr id="62" name="CuadroTexto 61">
            <a:extLst>
              <a:ext uri="{FF2B5EF4-FFF2-40B4-BE49-F238E27FC236}">
                <a16:creationId xmlns:a16="http://schemas.microsoft.com/office/drawing/2014/main" id="{73FF2804-AD79-475B-8CC1-DC53D2C5AB34}"/>
              </a:ext>
            </a:extLst>
          </p:cNvPr>
          <p:cNvSpPr txBox="1"/>
          <p:nvPr/>
        </p:nvSpPr>
        <p:spPr>
          <a:xfrm>
            <a:off x="8420660" y="2371318"/>
            <a:ext cx="1936764" cy="1015663"/>
          </a:xfrm>
          <a:prstGeom prst="rect">
            <a:avLst/>
          </a:prstGeom>
          <a:noFill/>
        </p:spPr>
        <p:txBody>
          <a:bodyPr wrap="square" rtlCol="0">
            <a:spAutoFit/>
          </a:bodyPr>
          <a:lstStyle/>
          <a:p>
            <a:pPr algn="just"/>
            <a:r>
              <a:rPr lang="es-CL" altLang="ko-KR" sz="1200" dirty="0">
                <a:solidFill>
                  <a:schemeClr val="tx1">
                    <a:lumMod val="75000"/>
                    <a:lumOff val="25000"/>
                  </a:schemeClr>
                </a:solidFill>
                <a:cs typeface="Arial" pitchFamily="34" charset="0"/>
              </a:rPr>
              <a:t>Tercera etapa optativa en la que es posible extender el periodo de la certificación por 12 meses adicionales.</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8" name="TextBox 2">
            <a:extLst>
              <a:ext uri="{FF2B5EF4-FFF2-40B4-BE49-F238E27FC236}">
                <a16:creationId xmlns:a16="http://schemas.microsoft.com/office/drawing/2014/main" id="{BA62EE82-467B-4B79-8A0E-F2378653B8F9}"/>
              </a:ext>
            </a:extLst>
          </p:cNvPr>
          <p:cNvSpPr txBox="1"/>
          <p:nvPr/>
        </p:nvSpPr>
        <p:spPr>
          <a:xfrm>
            <a:off x="588187" y="1959684"/>
            <a:ext cx="553998" cy="1641840"/>
          </a:xfrm>
          <a:prstGeom prst="rect">
            <a:avLst/>
          </a:prstGeom>
          <a:noFill/>
        </p:spPr>
        <p:txBody>
          <a:bodyPr vert="vert270" wrap="square" rtlCol="0">
            <a:spAutoFit/>
          </a:bodyPr>
          <a:lstStyle/>
          <a:p>
            <a:pPr algn="ctr"/>
            <a:r>
              <a:rPr lang="es-CL" altLang="ko-KR" sz="2400" dirty="0">
                <a:solidFill>
                  <a:schemeClr val="tx1">
                    <a:lumMod val="85000"/>
                    <a:lumOff val="15000"/>
                  </a:schemeClr>
                </a:solidFill>
                <a:latin typeface="+mj-lt"/>
                <a:cs typeface="Arial" pitchFamily="34" charset="0"/>
              </a:rPr>
              <a:t>Etapas</a:t>
            </a:r>
          </a:p>
        </p:txBody>
      </p:sp>
      <p:sp>
        <p:nvSpPr>
          <p:cNvPr id="29" name="CuadroTexto 28">
            <a:extLst>
              <a:ext uri="{FF2B5EF4-FFF2-40B4-BE49-F238E27FC236}">
                <a16:creationId xmlns:a16="http://schemas.microsoft.com/office/drawing/2014/main" id="{4C73E423-2026-41D7-B88C-FFCB6D9EE693}"/>
              </a:ext>
            </a:extLst>
          </p:cNvPr>
          <p:cNvSpPr txBox="1"/>
          <p:nvPr/>
        </p:nvSpPr>
        <p:spPr>
          <a:xfrm>
            <a:off x="1526071" y="5774419"/>
            <a:ext cx="1849205" cy="830997"/>
          </a:xfrm>
          <a:prstGeom prst="rect">
            <a:avLst/>
          </a:prstGeom>
          <a:noFill/>
        </p:spPr>
        <p:txBody>
          <a:bodyPr wrap="square" rtlCol="0">
            <a:spAutoFit/>
          </a:bodyPr>
          <a:lstStyle/>
          <a:p>
            <a:pPr marL="171450" indent="-171450" algn="just">
              <a:buFont typeface="Arial" panose="020B0604020202020204" pitchFamily="34" charset="0"/>
              <a:buChar char="•"/>
            </a:pPr>
            <a:r>
              <a:rPr lang="es-CL" sz="1200" dirty="0">
                <a:solidFill>
                  <a:schemeClr val="tx1">
                    <a:lumMod val="65000"/>
                    <a:lumOff val="35000"/>
                  </a:schemeClr>
                </a:solidFill>
              </a:rPr>
              <a:t>Acta de Aceptación de Pre-certificación.</a:t>
            </a:r>
          </a:p>
          <a:p>
            <a:pPr marL="171450" indent="-171450" algn="just">
              <a:buFont typeface="Arial" panose="020B0604020202020204" pitchFamily="34" charset="0"/>
              <a:buChar char="•"/>
            </a:pPr>
            <a:r>
              <a:rPr lang="es-CL" sz="1200" dirty="0">
                <a:solidFill>
                  <a:schemeClr val="tx1">
                    <a:lumMod val="65000"/>
                    <a:lumOff val="35000"/>
                  </a:schemeClr>
                </a:solidFill>
              </a:rPr>
              <a:t>Informe Aceptación Pre-certificación.</a:t>
            </a:r>
          </a:p>
        </p:txBody>
      </p:sp>
      <p:sp>
        <p:nvSpPr>
          <p:cNvPr id="30" name="CuadroTexto 29">
            <a:extLst>
              <a:ext uri="{FF2B5EF4-FFF2-40B4-BE49-F238E27FC236}">
                <a16:creationId xmlns:a16="http://schemas.microsoft.com/office/drawing/2014/main" id="{81B28C5F-DBE5-4963-A54C-4245636342B4}"/>
              </a:ext>
            </a:extLst>
          </p:cNvPr>
          <p:cNvSpPr txBox="1"/>
          <p:nvPr/>
        </p:nvSpPr>
        <p:spPr>
          <a:xfrm>
            <a:off x="8352403" y="5774418"/>
            <a:ext cx="2073278" cy="830997"/>
          </a:xfrm>
          <a:prstGeom prst="rect">
            <a:avLst/>
          </a:prstGeom>
          <a:noFill/>
        </p:spPr>
        <p:txBody>
          <a:bodyPr wrap="square" rtlCol="0">
            <a:spAutoFit/>
          </a:bodyPr>
          <a:lstStyle/>
          <a:p>
            <a:pPr marL="171450" indent="-171450" algn="just">
              <a:buFont typeface="Arial" panose="020B0604020202020204" pitchFamily="34" charset="0"/>
              <a:buChar char="•"/>
            </a:pPr>
            <a:r>
              <a:rPr lang="es-CL" sz="1200" dirty="0">
                <a:solidFill>
                  <a:schemeClr val="tx1">
                    <a:lumMod val="65000"/>
                    <a:lumOff val="35000"/>
                  </a:schemeClr>
                </a:solidFill>
              </a:rPr>
              <a:t>Reportes parciales.</a:t>
            </a:r>
          </a:p>
          <a:p>
            <a:pPr marL="171450" indent="-171450" algn="just">
              <a:buFont typeface="Arial" panose="020B0604020202020204" pitchFamily="34" charset="0"/>
              <a:buChar char="•"/>
            </a:pPr>
            <a:r>
              <a:rPr lang="es-CL" sz="1200" dirty="0">
                <a:solidFill>
                  <a:schemeClr val="tx1">
                    <a:lumMod val="65000"/>
                    <a:lumOff val="35000"/>
                  </a:schemeClr>
                </a:solidFill>
              </a:rPr>
              <a:t>Certificado de Ahorro de Energía Anual</a:t>
            </a:r>
          </a:p>
          <a:p>
            <a:pPr marL="171450" indent="-171450" algn="just">
              <a:buFont typeface="Arial" panose="020B0604020202020204" pitchFamily="34" charset="0"/>
              <a:buChar char="•"/>
            </a:pPr>
            <a:r>
              <a:rPr lang="es-CL" sz="1200" dirty="0">
                <a:solidFill>
                  <a:schemeClr val="tx1">
                    <a:lumMod val="65000"/>
                    <a:lumOff val="35000"/>
                  </a:schemeClr>
                </a:solidFill>
              </a:rPr>
              <a:t>Informe Final de Ahorros</a:t>
            </a:r>
          </a:p>
        </p:txBody>
      </p:sp>
      <p:sp>
        <p:nvSpPr>
          <p:cNvPr id="31" name="CuadroTexto 30">
            <a:extLst>
              <a:ext uri="{FF2B5EF4-FFF2-40B4-BE49-F238E27FC236}">
                <a16:creationId xmlns:a16="http://schemas.microsoft.com/office/drawing/2014/main" id="{453C4F04-0AF8-44E9-B42E-5FD51F18415A}"/>
              </a:ext>
            </a:extLst>
          </p:cNvPr>
          <p:cNvSpPr txBox="1"/>
          <p:nvPr/>
        </p:nvSpPr>
        <p:spPr>
          <a:xfrm>
            <a:off x="4919929" y="5774418"/>
            <a:ext cx="2073278" cy="830997"/>
          </a:xfrm>
          <a:prstGeom prst="rect">
            <a:avLst/>
          </a:prstGeom>
          <a:noFill/>
        </p:spPr>
        <p:txBody>
          <a:bodyPr wrap="square" rtlCol="0">
            <a:spAutoFit/>
          </a:bodyPr>
          <a:lstStyle/>
          <a:p>
            <a:pPr marL="171450" indent="-171450" algn="just">
              <a:buFont typeface="Arial" panose="020B0604020202020204" pitchFamily="34" charset="0"/>
              <a:buChar char="•"/>
            </a:pPr>
            <a:r>
              <a:rPr lang="es-CL" sz="1200" dirty="0">
                <a:solidFill>
                  <a:schemeClr val="tx1">
                    <a:lumMod val="65000"/>
                    <a:lumOff val="35000"/>
                  </a:schemeClr>
                </a:solidFill>
              </a:rPr>
              <a:t>Reportes parciales.</a:t>
            </a:r>
          </a:p>
          <a:p>
            <a:pPr marL="171450" indent="-171450" algn="just">
              <a:buFont typeface="Arial" panose="020B0604020202020204" pitchFamily="34" charset="0"/>
              <a:buChar char="•"/>
            </a:pPr>
            <a:r>
              <a:rPr lang="es-CL" sz="1200" dirty="0">
                <a:solidFill>
                  <a:schemeClr val="tx1">
                    <a:lumMod val="65000"/>
                    <a:lumOff val="35000"/>
                  </a:schemeClr>
                </a:solidFill>
              </a:rPr>
              <a:t>Certificado de Ahorro de Energía Anual</a:t>
            </a:r>
          </a:p>
          <a:p>
            <a:pPr marL="171450" indent="-171450" algn="just">
              <a:buFont typeface="Arial" panose="020B0604020202020204" pitchFamily="34" charset="0"/>
              <a:buChar char="•"/>
            </a:pPr>
            <a:r>
              <a:rPr lang="es-CL" sz="1200" dirty="0">
                <a:solidFill>
                  <a:schemeClr val="tx1">
                    <a:lumMod val="65000"/>
                    <a:lumOff val="35000"/>
                  </a:schemeClr>
                </a:solidFill>
              </a:rPr>
              <a:t>Informe Final de Ahorros</a:t>
            </a:r>
          </a:p>
        </p:txBody>
      </p:sp>
      <p:pic>
        <p:nvPicPr>
          <p:cNvPr id="4" name="Imagen 3">
            <a:extLst>
              <a:ext uri="{FF2B5EF4-FFF2-40B4-BE49-F238E27FC236}">
                <a16:creationId xmlns:a16="http://schemas.microsoft.com/office/drawing/2014/main" id="{B1A26534-E6D8-4726-BD6F-53CA1FDD0779}"/>
              </a:ext>
            </a:extLst>
          </p:cNvPr>
          <p:cNvPicPr>
            <a:picLocks noChangeAspect="1"/>
          </p:cNvPicPr>
          <p:nvPr/>
        </p:nvPicPr>
        <p:blipFill>
          <a:blip r:embed="rId4"/>
          <a:stretch>
            <a:fillRect/>
          </a:stretch>
        </p:blipFill>
        <p:spPr>
          <a:xfrm>
            <a:off x="1902509" y="4230311"/>
            <a:ext cx="1159982" cy="1515725"/>
          </a:xfrm>
          <a:prstGeom prst="rect">
            <a:avLst/>
          </a:prstGeom>
        </p:spPr>
      </p:pic>
      <p:pic>
        <p:nvPicPr>
          <p:cNvPr id="33" name="Imagen 32">
            <a:extLst>
              <a:ext uri="{FF2B5EF4-FFF2-40B4-BE49-F238E27FC236}">
                <a16:creationId xmlns:a16="http://schemas.microsoft.com/office/drawing/2014/main" id="{424F149B-9BE4-4172-A73C-BA3765A577AF}"/>
              </a:ext>
            </a:extLst>
          </p:cNvPr>
          <p:cNvPicPr>
            <a:picLocks noChangeAspect="1"/>
          </p:cNvPicPr>
          <p:nvPr/>
        </p:nvPicPr>
        <p:blipFill>
          <a:blip r:embed="rId5"/>
          <a:stretch>
            <a:fillRect/>
          </a:stretch>
        </p:blipFill>
        <p:spPr>
          <a:xfrm>
            <a:off x="5389813" y="4230311"/>
            <a:ext cx="1133510" cy="1470422"/>
          </a:xfrm>
          <a:prstGeom prst="rect">
            <a:avLst/>
          </a:prstGeom>
        </p:spPr>
      </p:pic>
      <p:pic>
        <p:nvPicPr>
          <p:cNvPr id="34" name="Imagen 33">
            <a:extLst>
              <a:ext uri="{FF2B5EF4-FFF2-40B4-BE49-F238E27FC236}">
                <a16:creationId xmlns:a16="http://schemas.microsoft.com/office/drawing/2014/main" id="{775AD6F7-BA2E-4849-9D53-B11048407DC6}"/>
              </a:ext>
            </a:extLst>
          </p:cNvPr>
          <p:cNvPicPr>
            <a:picLocks noChangeAspect="1"/>
          </p:cNvPicPr>
          <p:nvPr/>
        </p:nvPicPr>
        <p:blipFill>
          <a:blip r:embed="rId5"/>
          <a:stretch>
            <a:fillRect/>
          </a:stretch>
        </p:blipFill>
        <p:spPr>
          <a:xfrm>
            <a:off x="8822287" y="4316020"/>
            <a:ext cx="1133510" cy="1470422"/>
          </a:xfrm>
          <a:prstGeom prst="rect">
            <a:avLst/>
          </a:prstGeom>
        </p:spPr>
      </p:pic>
      <p:pic>
        <p:nvPicPr>
          <p:cNvPr id="35" name="Imagen 34">
            <a:extLst>
              <a:ext uri="{FF2B5EF4-FFF2-40B4-BE49-F238E27FC236}">
                <a16:creationId xmlns:a16="http://schemas.microsoft.com/office/drawing/2014/main" id="{7AFFD91D-3949-4D58-91E8-6A38A83EFE33}"/>
              </a:ext>
            </a:extLst>
          </p:cNvPr>
          <p:cNvPicPr>
            <a:picLocks noChangeAspect="1"/>
          </p:cNvPicPr>
          <p:nvPr/>
        </p:nvPicPr>
        <p:blipFill>
          <a:blip r:embed="rId5"/>
          <a:stretch>
            <a:fillRect/>
          </a:stretch>
        </p:blipFill>
        <p:spPr>
          <a:xfrm>
            <a:off x="9057229" y="4159294"/>
            <a:ext cx="1133510" cy="1470422"/>
          </a:xfrm>
          <a:prstGeom prst="rect">
            <a:avLst/>
          </a:prstGeom>
        </p:spPr>
      </p:pic>
    </p:spTree>
    <p:extLst>
      <p:ext uri="{BB962C8B-B14F-4D97-AF65-F5344CB8AC3E}">
        <p14:creationId xmlns:p14="http://schemas.microsoft.com/office/powerpoint/2010/main" val="2762221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B567041-2A4D-4919-830C-2A4801B8E1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91998" cy="6858000"/>
          </a:xfrm>
          <a:prstGeom prst="rect">
            <a:avLst/>
          </a:prstGeom>
        </p:spPr>
      </p:pic>
      <p:sp>
        <p:nvSpPr>
          <p:cNvPr id="10" name="Rectángulo 9">
            <a:extLst>
              <a:ext uri="{FF2B5EF4-FFF2-40B4-BE49-F238E27FC236}">
                <a16:creationId xmlns:a16="http://schemas.microsoft.com/office/drawing/2014/main" id="{BCCB9DA3-A3E4-40EA-8C3B-BC3595E1982B}"/>
              </a:ext>
            </a:extLst>
          </p:cNvPr>
          <p:cNvSpPr/>
          <p:nvPr/>
        </p:nvSpPr>
        <p:spPr>
          <a:xfrm>
            <a:off x="0" y="0"/>
            <a:ext cx="12192000" cy="6858000"/>
          </a:xfrm>
          <a:prstGeom prst="rect">
            <a:avLst/>
          </a:prstGeom>
          <a:solidFill>
            <a:schemeClr val="tx1">
              <a:lumMod val="75000"/>
              <a:alpha val="50000"/>
            </a:schemeClr>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s-CL" dirty="0"/>
          </a:p>
        </p:txBody>
      </p:sp>
      <p:pic>
        <p:nvPicPr>
          <p:cNvPr id="3" name="Imagen 2" descr="Interfaz de usuario gráfica, Sitio web&#10;&#10;Descripción generada automáticamente">
            <a:extLst>
              <a:ext uri="{FF2B5EF4-FFF2-40B4-BE49-F238E27FC236}">
                <a16:creationId xmlns:a16="http://schemas.microsoft.com/office/drawing/2014/main" id="{9D4C8887-6665-4C24-9A14-31CCC85F82F3}"/>
              </a:ext>
            </a:extLst>
          </p:cNvPr>
          <p:cNvPicPr>
            <a:picLocks noChangeAspect="1"/>
          </p:cNvPicPr>
          <p:nvPr/>
        </p:nvPicPr>
        <p:blipFill>
          <a:blip r:embed="rId3"/>
          <a:stretch>
            <a:fillRect/>
          </a:stretch>
        </p:blipFill>
        <p:spPr>
          <a:xfrm>
            <a:off x="952499" y="1283788"/>
            <a:ext cx="10287000" cy="4333875"/>
          </a:xfrm>
          <a:prstGeom prst="rect">
            <a:avLst/>
          </a:prstGeom>
        </p:spPr>
      </p:pic>
      <p:grpSp>
        <p:nvGrpSpPr>
          <p:cNvPr id="4" name="Grupo 3">
            <a:extLst>
              <a:ext uri="{FF2B5EF4-FFF2-40B4-BE49-F238E27FC236}">
                <a16:creationId xmlns:a16="http://schemas.microsoft.com/office/drawing/2014/main" id="{E4B86774-EDEE-4D34-8053-3CE50AF5E7EB}"/>
              </a:ext>
            </a:extLst>
          </p:cNvPr>
          <p:cNvGrpSpPr/>
          <p:nvPr/>
        </p:nvGrpSpPr>
        <p:grpSpPr>
          <a:xfrm>
            <a:off x="263139" y="3721885"/>
            <a:ext cx="4265030" cy="2949429"/>
            <a:chOff x="652462" y="3712165"/>
            <a:chExt cx="4265030" cy="2949429"/>
          </a:xfrm>
        </p:grpSpPr>
        <p:sp>
          <p:nvSpPr>
            <p:cNvPr id="53" name="Rectangle 47">
              <a:extLst>
                <a:ext uri="{FF2B5EF4-FFF2-40B4-BE49-F238E27FC236}">
                  <a16:creationId xmlns:a16="http://schemas.microsoft.com/office/drawing/2014/main" id="{54080B2B-F56D-4CE1-A661-019778B54058}"/>
                </a:ext>
              </a:extLst>
            </p:cNvPr>
            <p:cNvSpPr/>
            <p:nvPr/>
          </p:nvSpPr>
          <p:spPr>
            <a:xfrm>
              <a:off x="652462" y="3712165"/>
              <a:ext cx="4265030" cy="2949429"/>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4" name="TextBox 8">
              <a:extLst>
                <a:ext uri="{FF2B5EF4-FFF2-40B4-BE49-F238E27FC236}">
                  <a16:creationId xmlns:a16="http://schemas.microsoft.com/office/drawing/2014/main" id="{405D954F-81C4-453D-A4E0-A6B31B6199EA}"/>
                </a:ext>
              </a:extLst>
            </p:cNvPr>
            <p:cNvSpPr txBox="1"/>
            <p:nvPr/>
          </p:nvSpPr>
          <p:spPr>
            <a:xfrm>
              <a:off x="749576" y="4191597"/>
              <a:ext cx="3826743" cy="2262158"/>
            </a:xfrm>
            <a:prstGeom prst="rect">
              <a:avLst/>
            </a:prstGeom>
            <a:noFill/>
          </p:spPr>
          <p:txBody>
            <a:bodyPr wrap="square" rtlCol="0">
              <a:spAutoFit/>
            </a:bodyPr>
            <a:lstStyle/>
            <a:p>
              <a:pPr marL="285750" indent="-285750" algn="just">
                <a:spcBef>
                  <a:spcPts val="600"/>
                </a:spcBef>
                <a:spcAft>
                  <a:spcPts val="300"/>
                </a:spcAft>
                <a:buFont typeface="Arial" panose="020B0604020202020204" pitchFamily="34" charset="0"/>
                <a:buChar char="•"/>
              </a:pPr>
              <a:r>
                <a:rPr lang="es-ES" sz="1400" dirty="0">
                  <a:solidFill>
                    <a:schemeClr val="bg1"/>
                  </a:solidFill>
                </a:rPr>
                <a:t>El evaluador CAPE es un especialista acreditado por la Entidad Administradora.</a:t>
              </a:r>
            </a:p>
            <a:p>
              <a:pPr marL="285750" indent="-285750" algn="just">
                <a:spcBef>
                  <a:spcPts val="600"/>
                </a:spcBef>
                <a:spcAft>
                  <a:spcPts val="300"/>
                </a:spcAft>
                <a:buFont typeface="Arial" panose="020B0604020202020204" pitchFamily="34" charset="0"/>
                <a:buChar char="•"/>
              </a:pPr>
              <a:r>
                <a:rPr lang="es-ES" sz="1400" dirty="0">
                  <a:solidFill>
                    <a:schemeClr val="bg1"/>
                  </a:solidFill>
                </a:rPr>
                <a:t>Es el encargado de evaluar y verificar que la información declarada por el Cliente sea verídica.</a:t>
              </a:r>
            </a:p>
            <a:p>
              <a:pPr marL="285750" indent="-285750" algn="just">
                <a:spcBef>
                  <a:spcPts val="600"/>
                </a:spcBef>
                <a:spcAft>
                  <a:spcPts val="300"/>
                </a:spcAft>
                <a:buFont typeface="Arial" panose="020B0604020202020204" pitchFamily="34" charset="0"/>
                <a:buChar char="•"/>
              </a:pPr>
              <a:r>
                <a:rPr lang="es-ES" sz="1400" dirty="0">
                  <a:solidFill>
                    <a:schemeClr val="bg1"/>
                  </a:solidFill>
                </a:rPr>
                <a:t>También es el responsable de enviar la información evaluada de las diferentes etapas, para que sea revisada por parte de la Entidad Administradora.</a:t>
              </a:r>
              <a:endParaRPr lang="es-CL" altLang="ko-KR" sz="1400" b="1" dirty="0">
                <a:solidFill>
                  <a:schemeClr val="bg1"/>
                </a:solidFill>
                <a:cs typeface="Arial" pitchFamily="34" charset="0"/>
              </a:endParaRPr>
            </a:p>
          </p:txBody>
        </p:sp>
      </p:grpSp>
      <p:sp>
        <p:nvSpPr>
          <p:cNvPr id="55" name="Text Placeholder 1">
            <a:extLst>
              <a:ext uri="{FF2B5EF4-FFF2-40B4-BE49-F238E27FC236}">
                <a16:creationId xmlns:a16="http://schemas.microsoft.com/office/drawing/2014/main" id="{B0A97DD1-7B82-4598-986F-16B18981F2AB}"/>
              </a:ext>
            </a:extLst>
          </p:cNvPr>
          <p:cNvSpPr txBox="1">
            <a:spLocks/>
          </p:cNvSpPr>
          <p:nvPr/>
        </p:nvSpPr>
        <p:spPr>
          <a:xfrm>
            <a:off x="309401" y="380778"/>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sz="4400" dirty="0">
                <a:solidFill>
                  <a:schemeClr val="bg1"/>
                </a:solidFill>
              </a:rPr>
              <a:t>Registro de Evaluadores CAPE</a:t>
            </a:r>
          </a:p>
        </p:txBody>
      </p:sp>
      <p:sp>
        <p:nvSpPr>
          <p:cNvPr id="6" name="Rectangle 47">
            <a:extLst>
              <a:ext uri="{FF2B5EF4-FFF2-40B4-BE49-F238E27FC236}">
                <a16:creationId xmlns:a16="http://schemas.microsoft.com/office/drawing/2014/main" id="{55EDB05A-788B-4EAD-91F4-794506A5351C}"/>
              </a:ext>
            </a:extLst>
          </p:cNvPr>
          <p:cNvSpPr/>
          <p:nvPr/>
        </p:nvSpPr>
        <p:spPr>
          <a:xfrm>
            <a:off x="7739735" y="5926070"/>
            <a:ext cx="3899271" cy="698802"/>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ko-KR" sz="1600" b="1" dirty="0">
                <a:solidFill>
                  <a:schemeClr val="bg1"/>
                </a:solidFill>
              </a:rPr>
              <a:t>Actualmente el Registro cuenta con  52 Evaluadores CAPE acreditados</a:t>
            </a:r>
            <a:endParaRPr lang="ko-KR" altLang="en-US" sz="1600" b="1" dirty="0">
              <a:solidFill>
                <a:schemeClr val="bg1"/>
              </a:solidFill>
            </a:endParaRPr>
          </a:p>
        </p:txBody>
      </p:sp>
      <p:sp>
        <p:nvSpPr>
          <p:cNvPr id="5" name="Elipse 4">
            <a:extLst>
              <a:ext uri="{FF2B5EF4-FFF2-40B4-BE49-F238E27FC236}">
                <a16:creationId xmlns:a16="http://schemas.microsoft.com/office/drawing/2014/main" id="{3D233FFE-E055-4542-BE97-1A1F342B5D75}"/>
              </a:ext>
            </a:extLst>
          </p:cNvPr>
          <p:cNvSpPr/>
          <p:nvPr/>
        </p:nvSpPr>
        <p:spPr>
          <a:xfrm>
            <a:off x="8516983" y="1283789"/>
            <a:ext cx="2299063" cy="349068"/>
          </a:xfrm>
          <a:prstGeom prst="ellipse">
            <a:avLst/>
          </a:prstGeom>
          <a:solidFill>
            <a:schemeClr val="accent1">
              <a:alpha val="0"/>
            </a:schemeClr>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Rectangle 47">
            <a:extLst>
              <a:ext uri="{FF2B5EF4-FFF2-40B4-BE49-F238E27FC236}">
                <a16:creationId xmlns:a16="http://schemas.microsoft.com/office/drawing/2014/main" id="{082FC9DA-BE41-4406-8A3B-5929E24A7C05}"/>
              </a:ext>
            </a:extLst>
          </p:cNvPr>
          <p:cNvSpPr/>
          <p:nvPr/>
        </p:nvSpPr>
        <p:spPr>
          <a:xfrm>
            <a:off x="6285404" y="2816745"/>
            <a:ext cx="3899271" cy="3490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ko-KR" sz="1400" b="1" dirty="0">
                <a:solidFill>
                  <a:schemeClr val="bg1"/>
                </a:solidFill>
              </a:rPr>
              <a:t>Acceso a Registro de Evaluadores CAPE</a:t>
            </a:r>
            <a:endParaRPr lang="ko-KR" altLang="en-US" sz="1400" b="1" dirty="0">
              <a:solidFill>
                <a:schemeClr val="bg1"/>
              </a:solidFill>
            </a:endParaRPr>
          </a:p>
        </p:txBody>
      </p:sp>
      <p:cxnSp>
        <p:nvCxnSpPr>
          <p:cNvPr id="15" name="Conector recto de flecha 14">
            <a:extLst>
              <a:ext uri="{FF2B5EF4-FFF2-40B4-BE49-F238E27FC236}">
                <a16:creationId xmlns:a16="http://schemas.microsoft.com/office/drawing/2014/main" id="{435B3EB6-8CC7-4F87-828B-38E7E15D9255}"/>
              </a:ext>
            </a:extLst>
          </p:cNvPr>
          <p:cNvCxnSpPr/>
          <p:nvPr/>
        </p:nvCxnSpPr>
        <p:spPr>
          <a:xfrm flipV="1">
            <a:off x="8634549" y="1724297"/>
            <a:ext cx="535577" cy="10924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47">
            <a:extLst>
              <a:ext uri="{FF2B5EF4-FFF2-40B4-BE49-F238E27FC236}">
                <a16:creationId xmlns:a16="http://schemas.microsoft.com/office/drawing/2014/main" id="{5FB12B2E-5D41-4888-B5D2-E973792F5642}"/>
              </a:ext>
            </a:extLst>
          </p:cNvPr>
          <p:cNvSpPr/>
          <p:nvPr/>
        </p:nvSpPr>
        <p:spPr>
          <a:xfrm>
            <a:off x="1443411" y="2292477"/>
            <a:ext cx="3899271" cy="698802"/>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ko-KR" sz="1600" b="1" dirty="0">
                <a:solidFill>
                  <a:schemeClr val="bg1"/>
                </a:solidFill>
              </a:rPr>
              <a:t>https://cape.agenciase.org/</a:t>
            </a:r>
            <a:endParaRPr lang="ko-KR" altLang="en-US" sz="1600" b="1" dirty="0">
              <a:solidFill>
                <a:schemeClr val="bg1"/>
              </a:solidFill>
            </a:endParaRPr>
          </a:p>
        </p:txBody>
      </p:sp>
    </p:spTree>
    <p:extLst>
      <p:ext uri="{BB962C8B-B14F-4D97-AF65-F5344CB8AC3E}">
        <p14:creationId xmlns:p14="http://schemas.microsoft.com/office/powerpoint/2010/main" val="1977066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B567041-2A4D-4919-830C-2A4801B8E1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91998" cy="6858000"/>
          </a:xfrm>
          <a:prstGeom prst="rect">
            <a:avLst/>
          </a:prstGeom>
        </p:spPr>
      </p:pic>
      <p:sp>
        <p:nvSpPr>
          <p:cNvPr id="10" name="Rectángulo 9">
            <a:extLst>
              <a:ext uri="{FF2B5EF4-FFF2-40B4-BE49-F238E27FC236}">
                <a16:creationId xmlns:a16="http://schemas.microsoft.com/office/drawing/2014/main" id="{BCCB9DA3-A3E4-40EA-8C3B-BC3595E1982B}"/>
              </a:ext>
            </a:extLst>
          </p:cNvPr>
          <p:cNvSpPr/>
          <p:nvPr/>
        </p:nvSpPr>
        <p:spPr>
          <a:xfrm>
            <a:off x="0" y="0"/>
            <a:ext cx="12192000" cy="6858000"/>
          </a:xfrm>
          <a:prstGeom prst="rect">
            <a:avLst/>
          </a:prstGeom>
          <a:solidFill>
            <a:schemeClr val="tx1">
              <a:lumMod val="75000"/>
              <a:alpha val="50000"/>
            </a:schemeClr>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s-CL" dirty="0"/>
          </a:p>
        </p:txBody>
      </p:sp>
      <p:pic>
        <p:nvPicPr>
          <p:cNvPr id="3" name="Imagen 2" descr="Interfaz de usuario gráfica, Sitio web&#10;&#10;Descripción generada automáticamente">
            <a:extLst>
              <a:ext uri="{FF2B5EF4-FFF2-40B4-BE49-F238E27FC236}">
                <a16:creationId xmlns:a16="http://schemas.microsoft.com/office/drawing/2014/main" id="{9D4C8887-6665-4C24-9A14-31CCC85F82F3}"/>
              </a:ext>
            </a:extLst>
          </p:cNvPr>
          <p:cNvPicPr>
            <a:picLocks noChangeAspect="1"/>
          </p:cNvPicPr>
          <p:nvPr/>
        </p:nvPicPr>
        <p:blipFill>
          <a:blip r:embed="rId3"/>
          <a:stretch>
            <a:fillRect/>
          </a:stretch>
        </p:blipFill>
        <p:spPr>
          <a:xfrm>
            <a:off x="952499" y="1283788"/>
            <a:ext cx="10287000" cy="4333875"/>
          </a:xfrm>
          <a:prstGeom prst="rect">
            <a:avLst/>
          </a:prstGeom>
        </p:spPr>
      </p:pic>
      <p:sp>
        <p:nvSpPr>
          <p:cNvPr id="55" name="Text Placeholder 1">
            <a:extLst>
              <a:ext uri="{FF2B5EF4-FFF2-40B4-BE49-F238E27FC236}">
                <a16:creationId xmlns:a16="http://schemas.microsoft.com/office/drawing/2014/main" id="{B0A97DD1-7B82-4598-986F-16B18981F2AB}"/>
              </a:ext>
            </a:extLst>
          </p:cNvPr>
          <p:cNvSpPr txBox="1">
            <a:spLocks/>
          </p:cNvSpPr>
          <p:nvPr/>
        </p:nvSpPr>
        <p:spPr>
          <a:xfrm>
            <a:off x="309401" y="380778"/>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sz="4400" dirty="0">
                <a:solidFill>
                  <a:schemeClr val="bg1"/>
                </a:solidFill>
              </a:rPr>
              <a:t>Proyectos Certificados</a:t>
            </a:r>
          </a:p>
        </p:txBody>
      </p:sp>
      <p:sp>
        <p:nvSpPr>
          <p:cNvPr id="6" name="Rectangle 47">
            <a:extLst>
              <a:ext uri="{FF2B5EF4-FFF2-40B4-BE49-F238E27FC236}">
                <a16:creationId xmlns:a16="http://schemas.microsoft.com/office/drawing/2014/main" id="{55EDB05A-788B-4EAD-91F4-794506A5351C}"/>
              </a:ext>
            </a:extLst>
          </p:cNvPr>
          <p:cNvSpPr/>
          <p:nvPr/>
        </p:nvSpPr>
        <p:spPr>
          <a:xfrm>
            <a:off x="6095999" y="4894968"/>
            <a:ext cx="4893849" cy="180291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ko-KR" sz="1600" b="1" dirty="0">
                <a:solidFill>
                  <a:schemeClr val="bg1"/>
                </a:solidFill>
              </a:rPr>
              <a:t>Actualmente la CAPE cuenta con 20 proyecto en Evaluación de Pre-certificación, 6 proyectos Pre-certificados y 13 Proyectos Certificados.</a:t>
            </a:r>
            <a:endParaRPr lang="ko-KR" altLang="en-US" sz="1600" b="1" dirty="0">
              <a:solidFill>
                <a:schemeClr val="bg1"/>
              </a:solidFill>
            </a:endParaRPr>
          </a:p>
        </p:txBody>
      </p:sp>
      <p:sp>
        <p:nvSpPr>
          <p:cNvPr id="5" name="Elipse 4">
            <a:extLst>
              <a:ext uri="{FF2B5EF4-FFF2-40B4-BE49-F238E27FC236}">
                <a16:creationId xmlns:a16="http://schemas.microsoft.com/office/drawing/2014/main" id="{3D233FFE-E055-4542-BE97-1A1F342B5D75}"/>
              </a:ext>
            </a:extLst>
          </p:cNvPr>
          <p:cNvSpPr/>
          <p:nvPr/>
        </p:nvSpPr>
        <p:spPr>
          <a:xfrm>
            <a:off x="6603274" y="1271240"/>
            <a:ext cx="2299063" cy="349068"/>
          </a:xfrm>
          <a:prstGeom prst="ellipse">
            <a:avLst/>
          </a:prstGeom>
          <a:solidFill>
            <a:schemeClr val="accent1">
              <a:alpha val="0"/>
            </a:schemeClr>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Rectangle 47">
            <a:extLst>
              <a:ext uri="{FF2B5EF4-FFF2-40B4-BE49-F238E27FC236}">
                <a16:creationId xmlns:a16="http://schemas.microsoft.com/office/drawing/2014/main" id="{082FC9DA-BE41-4406-8A3B-5929E24A7C05}"/>
              </a:ext>
            </a:extLst>
          </p:cNvPr>
          <p:cNvSpPr/>
          <p:nvPr/>
        </p:nvSpPr>
        <p:spPr>
          <a:xfrm>
            <a:off x="5535380" y="2824521"/>
            <a:ext cx="3899271" cy="3490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ko-KR" sz="1400" b="1" dirty="0">
                <a:solidFill>
                  <a:schemeClr val="bg1"/>
                </a:solidFill>
              </a:rPr>
              <a:t>Acceso a Inscripción de Proyectos</a:t>
            </a:r>
            <a:endParaRPr lang="ko-KR" altLang="en-US" sz="1400" b="1" dirty="0">
              <a:solidFill>
                <a:schemeClr val="bg1"/>
              </a:solidFill>
            </a:endParaRPr>
          </a:p>
        </p:txBody>
      </p:sp>
      <p:cxnSp>
        <p:nvCxnSpPr>
          <p:cNvPr id="15" name="Conector recto de flecha 14">
            <a:extLst>
              <a:ext uri="{FF2B5EF4-FFF2-40B4-BE49-F238E27FC236}">
                <a16:creationId xmlns:a16="http://schemas.microsoft.com/office/drawing/2014/main" id="{435B3EB6-8CC7-4F87-828B-38E7E15D9255}"/>
              </a:ext>
            </a:extLst>
          </p:cNvPr>
          <p:cNvCxnSpPr/>
          <p:nvPr/>
        </p:nvCxnSpPr>
        <p:spPr>
          <a:xfrm flipV="1">
            <a:off x="7217228" y="1658235"/>
            <a:ext cx="535577" cy="10924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47">
            <a:extLst>
              <a:ext uri="{FF2B5EF4-FFF2-40B4-BE49-F238E27FC236}">
                <a16:creationId xmlns:a16="http://schemas.microsoft.com/office/drawing/2014/main" id="{0CC95CAF-664F-414C-A0D0-29DF98B24AE4}"/>
              </a:ext>
            </a:extLst>
          </p:cNvPr>
          <p:cNvSpPr/>
          <p:nvPr/>
        </p:nvSpPr>
        <p:spPr>
          <a:xfrm>
            <a:off x="1443411" y="2292477"/>
            <a:ext cx="3899271" cy="698802"/>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ko-KR" sz="1600" b="1" dirty="0">
                <a:solidFill>
                  <a:schemeClr val="bg1"/>
                </a:solidFill>
              </a:rPr>
              <a:t>https://cape.agenciase.org/</a:t>
            </a:r>
            <a:endParaRPr lang="ko-KR" altLang="en-US" sz="1600" b="1" dirty="0">
              <a:solidFill>
                <a:schemeClr val="bg1"/>
              </a:solidFill>
            </a:endParaRPr>
          </a:p>
        </p:txBody>
      </p:sp>
    </p:spTree>
    <p:extLst>
      <p:ext uri="{BB962C8B-B14F-4D97-AF65-F5344CB8AC3E}">
        <p14:creationId xmlns:p14="http://schemas.microsoft.com/office/powerpoint/2010/main" val="3650731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B567041-2A4D-4919-830C-2A4801B8E1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91998" cy="6858000"/>
          </a:xfrm>
          <a:prstGeom prst="rect">
            <a:avLst/>
          </a:prstGeom>
        </p:spPr>
      </p:pic>
      <p:pic>
        <p:nvPicPr>
          <p:cNvPr id="2" name="Picture 2" descr="No hay ninguna descripción de la foto disponible.">
            <a:extLst>
              <a:ext uri="{FF2B5EF4-FFF2-40B4-BE49-F238E27FC236}">
                <a16:creationId xmlns:a16="http://schemas.microsoft.com/office/drawing/2014/main" id="{7C346A02-B8D3-1C42-2C64-06E1DCA81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56" y="602294"/>
            <a:ext cx="5416955" cy="27162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n">
            <a:extLst>
              <a:ext uri="{FF2B5EF4-FFF2-40B4-BE49-F238E27FC236}">
                <a16:creationId xmlns:a16="http://schemas.microsoft.com/office/drawing/2014/main" id="{E82D006A-07C9-0B50-3533-6D80A0D11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190" y="526868"/>
            <a:ext cx="5583284" cy="2791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o hay ninguna descripción de la foto disponible.">
            <a:extLst>
              <a:ext uri="{FF2B5EF4-FFF2-40B4-BE49-F238E27FC236}">
                <a16:creationId xmlns:a16="http://schemas.microsoft.com/office/drawing/2014/main" id="{09CD7EE4-490E-B9DC-597D-4C5369137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56" y="3845378"/>
            <a:ext cx="5416955" cy="2716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o hay ninguna descripción de la foto disponible.">
            <a:extLst>
              <a:ext uri="{FF2B5EF4-FFF2-40B4-BE49-F238E27FC236}">
                <a16:creationId xmlns:a16="http://schemas.microsoft.com/office/drawing/2014/main" id="{96738454-BEBF-338B-124D-04163FFCE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190" y="3845378"/>
            <a:ext cx="5578353" cy="279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103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E2204B4-5A2B-4561-BFCF-5088D0B34E66}"/>
              </a:ext>
            </a:extLst>
          </p:cNvPr>
          <p:cNvSpPr/>
          <p:nvPr/>
        </p:nvSpPr>
        <p:spPr>
          <a:xfrm>
            <a:off x="4982951" y="5618212"/>
            <a:ext cx="2340000" cy="101201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Rectángulo 21">
            <a:extLst>
              <a:ext uri="{FF2B5EF4-FFF2-40B4-BE49-F238E27FC236}">
                <a16:creationId xmlns:a16="http://schemas.microsoft.com/office/drawing/2014/main" id="{E50FD8E3-0F04-47F4-AFB2-C3014D1BCB16}"/>
              </a:ext>
            </a:extLst>
          </p:cNvPr>
          <p:cNvSpPr/>
          <p:nvPr/>
        </p:nvSpPr>
        <p:spPr>
          <a:xfrm>
            <a:off x="0" y="-1"/>
            <a:ext cx="12192000" cy="2622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3" name="Text Placeholder 1">
            <a:extLst>
              <a:ext uri="{FF2B5EF4-FFF2-40B4-BE49-F238E27FC236}">
                <a16:creationId xmlns:a16="http://schemas.microsoft.com/office/drawing/2014/main" id="{E3681121-6414-4A4C-BC1A-3412276D7972}"/>
              </a:ext>
            </a:extLst>
          </p:cNvPr>
          <p:cNvSpPr>
            <a:spLocks noGrp="1"/>
          </p:cNvSpPr>
          <p:nvPr>
            <p:ph type="body" sz="quarter" idx="10"/>
          </p:nvPr>
        </p:nvSpPr>
        <p:spPr>
          <a:xfrm>
            <a:off x="323529" y="339509"/>
            <a:ext cx="11573197" cy="724247"/>
          </a:xfrm>
          <a:prstGeom prst="rect">
            <a:avLst/>
          </a:prstGeom>
        </p:spPr>
        <p:txBody>
          <a:bodyPr/>
          <a:lstStyle/>
          <a:p>
            <a:r>
              <a:rPr lang="es-CL" dirty="0">
                <a:solidFill>
                  <a:schemeClr val="bg1"/>
                </a:solidFill>
              </a:rPr>
              <a:t>Certificados de Ahorro</a:t>
            </a:r>
          </a:p>
        </p:txBody>
      </p:sp>
      <p:sp>
        <p:nvSpPr>
          <p:cNvPr id="24" name="Text Placeholder 27">
            <a:extLst>
              <a:ext uri="{FF2B5EF4-FFF2-40B4-BE49-F238E27FC236}">
                <a16:creationId xmlns:a16="http://schemas.microsoft.com/office/drawing/2014/main" id="{88BCA3B6-9646-4DCF-87BE-39B89CA7A809}"/>
              </a:ext>
            </a:extLst>
          </p:cNvPr>
          <p:cNvSpPr txBox="1">
            <a:spLocks/>
          </p:cNvSpPr>
          <p:nvPr/>
        </p:nvSpPr>
        <p:spPr>
          <a:xfrm>
            <a:off x="4453362" y="2914230"/>
            <a:ext cx="4080051" cy="145854"/>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14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altLang="ko-KR" sz="1800" dirty="0">
                <a:solidFill>
                  <a:schemeClr val="accent2"/>
                </a:solidFill>
              </a:rPr>
              <a:t>Proyectos Certificados</a:t>
            </a:r>
          </a:p>
        </p:txBody>
      </p:sp>
      <p:sp>
        <p:nvSpPr>
          <p:cNvPr id="25" name="직사각형 22">
            <a:extLst>
              <a:ext uri="{FF2B5EF4-FFF2-40B4-BE49-F238E27FC236}">
                <a16:creationId xmlns:a16="http://schemas.microsoft.com/office/drawing/2014/main" id="{A1112BD9-409E-407C-B438-61A4AA618E6F}"/>
              </a:ext>
            </a:extLst>
          </p:cNvPr>
          <p:cNvSpPr/>
          <p:nvPr/>
        </p:nvSpPr>
        <p:spPr>
          <a:xfrm>
            <a:off x="1031543" y="5148607"/>
            <a:ext cx="3448941" cy="830997"/>
          </a:xfrm>
          <a:prstGeom prst="rect">
            <a:avLst/>
          </a:prstGeom>
        </p:spPr>
        <p:txBody>
          <a:bodyPr wrap="square">
            <a:spAutoFit/>
          </a:bodyPr>
          <a:lstStyle/>
          <a:p>
            <a:r>
              <a:rPr lang="es-CL" altLang="ko-KR" sz="1200" dirty="0">
                <a:solidFill>
                  <a:schemeClr val="tx1">
                    <a:lumMod val="75000"/>
                    <a:lumOff val="25000"/>
                  </a:schemeClr>
                </a:solidFill>
              </a:rPr>
              <a:t>Proyecto Iluminación</a:t>
            </a:r>
          </a:p>
          <a:p>
            <a:r>
              <a:rPr lang="es-CL" altLang="ko-KR" sz="1200" dirty="0">
                <a:solidFill>
                  <a:schemeClr val="tx1">
                    <a:lumMod val="75000"/>
                    <a:lumOff val="25000"/>
                  </a:schemeClr>
                </a:solidFill>
              </a:rPr>
              <a:t>Hospital Regional de Arica – Arica y Parinacota</a:t>
            </a:r>
          </a:p>
          <a:p>
            <a:r>
              <a:rPr lang="es-CL" altLang="ko-KR" sz="1200" b="1" dirty="0">
                <a:solidFill>
                  <a:schemeClr val="tx1">
                    <a:lumMod val="75000"/>
                    <a:lumOff val="25000"/>
                  </a:schemeClr>
                </a:solidFill>
              </a:rPr>
              <a:t>2435,06 MWh/año</a:t>
            </a:r>
          </a:p>
          <a:p>
            <a:r>
              <a:rPr lang="es-CL" altLang="ko-KR" sz="1200" b="1" dirty="0">
                <a:solidFill>
                  <a:schemeClr val="tx1">
                    <a:lumMod val="75000"/>
                    <a:lumOff val="25000"/>
                  </a:schemeClr>
                </a:solidFill>
              </a:rPr>
              <a:t>336,3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26" name="TextBox 22">
            <a:extLst>
              <a:ext uri="{FF2B5EF4-FFF2-40B4-BE49-F238E27FC236}">
                <a16:creationId xmlns:a16="http://schemas.microsoft.com/office/drawing/2014/main" id="{906E9327-B1F3-49F4-B345-73ADDE79AF1B}"/>
              </a:ext>
            </a:extLst>
          </p:cNvPr>
          <p:cNvSpPr txBox="1"/>
          <p:nvPr/>
        </p:nvSpPr>
        <p:spPr>
          <a:xfrm>
            <a:off x="3091186" y="1310124"/>
            <a:ext cx="7722588" cy="1107996"/>
          </a:xfrm>
          <a:prstGeom prst="rect">
            <a:avLst/>
          </a:prstGeom>
          <a:noFill/>
        </p:spPr>
        <p:txBody>
          <a:bodyPr wrap="square" lIns="48000" tIns="0" rIns="24000" bIns="0" rtlCol="0">
            <a:spAutoFit/>
          </a:bodyPr>
          <a:lstStyle/>
          <a:p>
            <a:pPr algn="just"/>
            <a:r>
              <a:rPr lang="es-CL" altLang="ko-KR" dirty="0">
                <a:solidFill>
                  <a:schemeClr val="bg1"/>
                </a:solidFill>
              </a:rPr>
              <a:t>A la fecha (2021) existen:</a:t>
            </a:r>
          </a:p>
          <a:p>
            <a:pPr algn="just"/>
            <a:endParaRPr lang="es-CL" altLang="ko-KR" dirty="0">
              <a:solidFill>
                <a:schemeClr val="bg1"/>
              </a:solidFill>
            </a:endParaRPr>
          </a:p>
          <a:p>
            <a:pPr marL="342900" indent="-342900" algn="just">
              <a:buFont typeface="Arial" panose="020B0604020202020204" pitchFamily="34" charset="0"/>
              <a:buChar char="•"/>
            </a:pPr>
            <a:r>
              <a:rPr lang="es-CL" altLang="ko-KR" dirty="0">
                <a:solidFill>
                  <a:schemeClr val="bg1"/>
                </a:solidFill>
              </a:rPr>
              <a:t>3 Proyectos Certificados.</a:t>
            </a:r>
          </a:p>
          <a:p>
            <a:pPr marL="342900" indent="-342900" algn="just">
              <a:buFont typeface="Arial" panose="020B0604020202020204" pitchFamily="34" charset="0"/>
              <a:buChar char="•"/>
            </a:pPr>
            <a:r>
              <a:rPr lang="es-CL" altLang="ko-KR" dirty="0">
                <a:solidFill>
                  <a:schemeClr val="bg1"/>
                </a:solidFill>
              </a:rPr>
              <a:t>6 Proyectos en Etapa de Certificación (Pre-Certificación Aprobada).</a:t>
            </a:r>
          </a:p>
        </p:txBody>
      </p:sp>
      <p:pic>
        <p:nvPicPr>
          <p:cNvPr id="27" name="Imagen 26">
            <a:extLst>
              <a:ext uri="{FF2B5EF4-FFF2-40B4-BE49-F238E27FC236}">
                <a16:creationId xmlns:a16="http://schemas.microsoft.com/office/drawing/2014/main" id="{AA50DDA0-1E2F-4198-BD3E-B7AA7827C746}"/>
              </a:ext>
            </a:extLst>
          </p:cNvPr>
          <p:cNvPicPr>
            <a:picLocks noChangeAspect="1"/>
          </p:cNvPicPr>
          <p:nvPr/>
        </p:nvPicPr>
        <p:blipFill>
          <a:blip r:embed="rId2"/>
          <a:stretch>
            <a:fillRect/>
          </a:stretch>
        </p:blipFill>
        <p:spPr>
          <a:xfrm>
            <a:off x="560933" y="719592"/>
            <a:ext cx="1884410" cy="2444512"/>
          </a:xfrm>
          <a:prstGeom prst="rect">
            <a:avLst/>
          </a:prstGeom>
        </p:spPr>
      </p:pic>
      <p:sp>
        <p:nvSpPr>
          <p:cNvPr id="31" name="직사각형 22">
            <a:extLst>
              <a:ext uri="{FF2B5EF4-FFF2-40B4-BE49-F238E27FC236}">
                <a16:creationId xmlns:a16="http://schemas.microsoft.com/office/drawing/2014/main" id="{D0C9F248-2AC9-4A5D-A748-C0C5C5342B2E}"/>
              </a:ext>
            </a:extLst>
          </p:cNvPr>
          <p:cNvSpPr/>
          <p:nvPr/>
        </p:nvSpPr>
        <p:spPr>
          <a:xfrm>
            <a:off x="4527001" y="3297887"/>
            <a:ext cx="3448941" cy="830997"/>
          </a:xfrm>
          <a:prstGeom prst="rect">
            <a:avLst/>
          </a:prstGeom>
        </p:spPr>
        <p:txBody>
          <a:bodyPr wrap="square">
            <a:spAutoFit/>
          </a:bodyPr>
          <a:lstStyle/>
          <a:p>
            <a:r>
              <a:rPr lang="es-CL" altLang="ko-KR" sz="1200" dirty="0">
                <a:solidFill>
                  <a:schemeClr val="tx1">
                    <a:lumMod val="75000"/>
                    <a:lumOff val="25000"/>
                  </a:schemeClr>
                </a:solidFill>
              </a:rPr>
              <a:t>Proyecto Central Térmica</a:t>
            </a:r>
          </a:p>
          <a:p>
            <a:r>
              <a:rPr lang="es-CL" altLang="ko-KR" sz="1200" dirty="0">
                <a:solidFill>
                  <a:schemeClr val="tx1">
                    <a:lumMod val="75000"/>
                    <a:lumOff val="25000"/>
                  </a:schemeClr>
                </a:solidFill>
              </a:rPr>
              <a:t>Hospital Base Valdivia – Los Ríos</a:t>
            </a:r>
          </a:p>
          <a:p>
            <a:r>
              <a:rPr lang="es-CL" altLang="ko-KR" sz="1200" b="1" dirty="0">
                <a:solidFill>
                  <a:schemeClr val="tx1">
                    <a:lumMod val="75000"/>
                    <a:lumOff val="25000"/>
                  </a:schemeClr>
                </a:solidFill>
              </a:rPr>
              <a:t>12,05 GWh/año</a:t>
            </a:r>
          </a:p>
          <a:p>
            <a:r>
              <a:rPr lang="es-CL" altLang="ko-KR" sz="1200" b="1" dirty="0">
                <a:solidFill>
                  <a:schemeClr val="tx1">
                    <a:lumMod val="75000"/>
                    <a:lumOff val="25000"/>
                  </a:schemeClr>
                </a:solidFill>
              </a:rPr>
              <a:t>5,675,5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32" name="직사각형 22">
            <a:extLst>
              <a:ext uri="{FF2B5EF4-FFF2-40B4-BE49-F238E27FC236}">
                <a16:creationId xmlns:a16="http://schemas.microsoft.com/office/drawing/2014/main" id="{8B08D688-2D8E-467E-B212-70AB47063558}"/>
              </a:ext>
            </a:extLst>
          </p:cNvPr>
          <p:cNvSpPr/>
          <p:nvPr/>
        </p:nvSpPr>
        <p:spPr>
          <a:xfrm>
            <a:off x="8022459" y="3297887"/>
            <a:ext cx="3448941" cy="830997"/>
          </a:xfrm>
          <a:prstGeom prst="rect">
            <a:avLst/>
          </a:prstGeom>
        </p:spPr>
        <p:txBody>
          <a:bodyPr wrap="square">
            <a:spAutoFit/>
          </a:bodyPr>
          <a:lstStyle/>
          <a:p>
            <a:r>
              <a:rPr lang="es-CL" altLang="ko-KR" sz="1200" dirty="0">
                <a:solidFill>
                  <a:schemeClr val="tx1">
                    <a:lumMod val="75000"/>
                    <a:lumOff val="25000"/>
                  </a:schemeClr>
                </a:solidFill>
              </a:rPr>
              <a:t>Proyecto Central Térmica</a:t>
            </a:r>
          </a:p>
          <a:p>
            <a:r>
              <a:rPr lang="es-CL" altLang="ko-KR" sz="1200" dirty="0">
                <a:solidFill>
                  <a:schemeClr val="tx1">
                    <a:lumMod val="75000"/>
                    <a:lumOff val="25000"/>
                  </a:schemeClr>
                </a:solidFill>
              </a:rPr>
              <a:t>Hospital San Pablo de Coquimbo - Coquimbo</a:t>
            </a:r>
          </a:p>
          <a:p>
            <a:r>
              <a:rPr lang="es-CL" altLang="ko-KR" sz="1200" b="1" dirty="0">
                <a:solidFill>
                  <a:schemeClr val="tx1">
                    <a:lumMod val="75000"/>
                    <a:lumOff val="25000"/>
                  </a:schemeClr>
                </a:solidFill>
              </a:rPr>
              <a:t>1,31 GWh/año</a:t>
            </a:r>
          </a:p>
          <a:p>
            <a:r>
              <a:rPr lang="es-CL" altLang="ko-KR" sz="1200" b="1" dirty="0">
                <a:solidFill>
                  <a:schemeClr val="tx1">
                    <a:lumMod val="75000"/>
                    <a:lumOff val="25000"/>
                  </a:schemeClr>
                </a:solidFill>
              </a:rPr>
              <a:t>330,6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33" name="직사각형 22">
            <a:extLst>
              <a:ext uri="{FF2B5EF4-FFF2-40B4-BE49-F238E27FC236}">
                <a16:creationId xmlns:a16="http://schemas.microsoft.com/office/drawing/2014/main" id="{8FD9AC14-2B21-40E9-AA08-97200C939817}"/>
              </a:ext>
            </a:extLst>
          </p:cNvPr>
          <p:cNvSpPr/>
          <p:nvPr/>
        </p:nvSpPr>
        <p:spPr>
          <a:xfrm>
            <a:off x="1031543" y="4183802"/>
            <a:ext cx="3854647" cy="830997"/>
          </a:xfrm>
          <a:prstGeom prst="rect">
            <a:avLst/>
          </a:prstGeom>
        </p:spPr>
        <p:txBody>
          <a:bodyPr wrap="square">
            <a:spAutoFit/>
          </a:bodyPr>
          <a:lstStyle/>
          <a:p>
            <a:r>
              <a:rPr lang="es-CL" altLang="ko-KR" sz="1200" dirty="0">
                <a:solidFill>
                  <a:schemeClr val="tx1">
                    <a:lumMod val="75000"/>
                    <a:lumOff val="25000"/>
                  </a:schemeClr>
                </a:solidFill>
              </a:rPr>
              <a:t>Proyecto Central Térmica - Iluminación</a:t>
            </a:r>
          </a:p>
          <a:p>
            <a:r>
              <a:rPr lang="es-CL" altLang="ko-KR" sz="1200" dirty="0">
                <a:solidFill>
                  <a:schemeClr val="tx1">
                    <a:lumMod val="75000"/>
                    <a:lumOff val="25000"/>
                  </a:schemeClr>
                </a:solidFill>
              </a:rPr>
              <a:t>Hospital de Castro – Los Lagos</a:t>
            </a:r>
          </a:p>
          <a:p>
            <a:r>
              <a:rPr lang="es-CL" altLang="ko-KR" sz="1200" b="1" dirty="0">
                <a:solidFill>
                  <a:schemeClr val="tx1">
                    <a:lumMod val="75000"/>
                    <a:lumOff val="25000"/>
                  </a:schemeClr>
                </a:solidFill>
              </a:rPr>
              <a:t>1,31 GWh/año</a:t>
            </a:r>
          </a:p>
          <a:p>
            <a:r>
              <a:rPr lang="es-CL" altLang="ko-KR" sz="1200" b="1" dirty="0">
                <a:solidFill>
                  <a:schemeClr val="tx1">
                    <a:lumMod val="75000"/>
                    <a:lumOff val="25000"/>
                  </a:schemeClr>
                </a:solidFill>
              </a:rPr>
              <a:t>343,3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34" name="직사각형 22">
            <a:extLst>
              <a:ext uri="{FF2B5EF4-FFF2-40B4-BE49-F238E27FC236}">
                <a16:creationId xmlns:a16="http://schemas.microsoft.com/office/drawing/2014/main" id="{3611404D-4602-4C91-B6FC-49B3074F0624}"/>
              </a:ext>
            </a:extLst>
          </p:cNvPr>
          <p:cNvSpPr/>
          <p:nvPr/>
        </p:nvSpPr>
        <p:spPr>
          <a:xfrm>
            <a:off x="4480484" y="4183802"/>
            <a:ext cx="4080052" cy="830997"/>
          </a:xfrm>
          <a:prstGeom prst="rect">
            <a:avLst/>
          </a:prstGeom>
        </p:spPr>
        <p:txBody>
          <a:bodyPr wrap="square">
            <a:spAutoFit/>
          </a:bodyPr>
          <a:lstStyle/>
          <a:p>
            <a:r>
              <a:rPr lang="es-CL" altLang="ko-KR" sz="1200" dirty="0">
                <a:solidFill>
                  <a:schemeClr val="tx1">
                    <a:lumMod val="75000"/>
                    <a:lumOff val="25000"/>
                  </a:schemeClr>
                </a:solidFill>
              </a:rPr>
              <a:t>Proyecto Central Térmica - Iluminación</a:t>
            </a:r>
          </a:p>
          <a:p>
            <a:r>
              <a:rPr lang="es-CL" altLang="ko-KR" sz="1200" dirty="0">
                <a:solidFill>
                  <a:schemeClr val="tx1">
                    <a:lumMod val="75000"/>
                    <a:lumOff val="25000"/>
                  </a:schemeClr>
                </a:solidFill>
              </a:rPr>
              <a:t>Hospital de San Fernando – O´Higgins</a:t>
            </a:r>
          </a:p>
          <a:p>
            <a:r>
              <a:rPr lang="es-CL" altLang="ko-KR" sz="1200" b="1" dirty="0">
                <a:solidFill>
                  <a:schemeClr val="tx1">
                    <a:lumMod val="75000"/>
                    <a:lumOff val="25000"/>
                  </a:schemeClr>
                </a:solidFill>
              </a:rPr>
              <a:t>1,09 GWh/año</a:t>
            </a:r>
          </a:p>
          <a:p>
            <a:r>
              <a:rPr lang="es-CL" altLang="ko-KR" sz="1200" b="1" dirty="0">
                <a:solidFill>
                  <a:schemeClr val="tx1">
                    <a:lumMod val="75000"/>
                    <a:lumOff val="25000"/>
                  </a:schemeClr>
                </a:solidFill>
              </a:rPr>
              <a:t>357,9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35" name="직사각형 22">
            <a:extLst>
              <a:ext uri="{FF2B5EF4-FFF2-40B4-BE49-F238E27FC236}">
                <a16:creationId xmlns:a16="http://schemas.microsoft.com/office/drawing/2014/main" id="{DD280CBE-641B-4118-86A1-576265EF8996}"/>
              </a:ext>
            </a:extLst>
          </p:cNvPr>
          <p:cNvSpPr/>
          <p:nvPr/>
        </p:nvSpPr>
        <p:spPr>
          <a:xfrm>
            <a:off x="7975942" y="4157763"/>
            <a:ext cx="4080052" cy="830997"/>
          </a:xfrm>
          <a:prstGeom prst="rect">
            <a:avLst/>
          </a:prstGeom>
        </p:spPr>
        <p:txBody>
          <a:bodyPr wrap="square">
            <a:spAutoFit/>
          </a:bodyPr>
          <a:lstStyle/>
          <a:p>
            <a:r>
              <a:rPr lang="es-CL" altLang="ko-KR" sz="1200" dirty="0">
                <a:solidFill>
                  <a:schemeClr val="tx1">
                    <a:lumMod val="75000"/>
                    <a:lumOff val="25000"/>
                  </a:schemeClr>
                </a:solidFill>
              </a:rPr>
              <a:t>Proyecto Central Térmica</a:t>
            </a:r>
          </a:p>
          <a:p>
            <a:r>
              <a:rPr lang="es-CL" altLang="ko-KR" sz="1200" dirty="0">
                <a:solidFill>
                  <a:schemeClr val="tx1">
                    <a:lumMod val="75000"/>
                    <a:lumOff val="25000"/>
                  </a:schemeClr>
                </a:solidFill>
              </a:rPr>
              <a:t>Hospital de Los Ángeles - Biobío</a:t>
            </a:r>
          </a:p>
          <a:p>
            <a:r>
              <a:rPr lang="es-CL" altLang="ko-KR" sz="1200" b="1" dirty="0">
                <a:solidFill>
                  <a:schemeClr val="tx1">
                    <a:lumMod val="75000"/>
                    <a:lumOff val="25000"/>
                  </a:schemeClr>
                </a:solidFill>
              </a:rPr>
              <a:t>6,88 GWh/año</a:t>
            </a:r>
          </a:p>
          <a:p>
            <a:r>
              <a:rPr lang="es-CL" altLang="ko-KR" sz="1200" b="1" dirty="0">
                <a:solidFill>
                  <a:schemeClr val="tx1">
                    <a:lumMod val="75000"/>
                    <a:lumOff val="25000"/>
                  </a:schemeClr>
                </a:solidFill>
              </a:rPr>
              <a:t>1.385,8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44" name="직사각형 22">
            <a:extLst>
              <a:ext uri="{FF2B5EF4-FFF2-40B4-BE49-F238E27FC236}">
                <a16:creationId xmlns:a16="http://schemas.microsoft.com/office/drawing/2014/main" id="{28C072B8-6382-4293-B29C-AE9B0B07BCFA}"/>
              </a:ext>
            </a:extLst>
          </p:cNvPr>
          <p:cNvSpPr/>
          <p:nvPr/>
        </p:nvSpPr>
        <p:spPr>
          <a:xfrm>
            <a:off x="1031543" y="3297887"/>
            <a:ext cx="3448941" cy="830997"/>
          </a:xfrm>
          <a:prstGeom prst="rect">
            <a:avLst/>
          </a:prstGeom>
        </p:spPr>
        <p:txBody>
          <a:bodyPr wrap="square">
            <a:spAutoFit/>
          </a:bodyPr>
          <a:lstStyle/>
          <a:p>
            <a:r>
              <a:rPr lang="es-CL" altLang="ko-KR" sz="1200" dirty="0">
                <a:solidFill>
                  <a:schemeClr val="tx1">
                    <a:lumMod val="75000"/>
                    <a:lumOff val="25000"/>
                  </a:schemeClr>
                </a:solidFill>
              </a:rPr>
              <a:t>Proyecto Central Térmica</a:t>
            </a:r>
          </a:p>
          <a:p>
            <a:r>
              <a:rPr lang="en-US" altLang="ko-KR" sz="1200" dirty="0">
                <a:solidFill>
                  <a:schemeClr val="tx1">
                    <a:lumMod val="75000"/>
                    <a:lumOff val="25000"/>
                  </a:schemeClr>
                </a:solidFill>
              </a:rPr>
              <a:t>Hotel Corporation of Chile S.A. - RM</a:t>
            </a:r>
          </a:p>
          <a:p>
            <a:r>
              <a:rPr lang="es-CL" altLang="ko-KR" sz="1200" b="1" dirty="0">
                <a:solidFill>
                  <a:schemeClr val="tx1">
                    <a:lumMod val="75000"/>
                    <a:lumOff val="25000"/>
                  </a:schemeClr>
                </a:solidFill>
              </a:rPr>
              <a:t>2,19 GWh/año</a:t>
            </a:r>
          </a:p>
          <a:p>
            <a:r>
              <a:rPr lang="es-CL" altLang="ko-KR" sz="1200" b="1" dirty="0">
                <a:solidFill>
                  <a:schemeClr val="tx1">
                    <a:lumMod val="75000"/>
                    <a:lumOff val="25000"/>
                  </a:schemeClr>
                </a:solidFill>
              </a:rPr>
              <a:t>443,4 tCO</a:t>
            </a:r>
            <a:r>
              <a:rPr lang="es-CL" altLang="ko-KR" sz="1200" b="1" baseline="-25000" dirty="0">
                <a:solidFill>
                  <a:schemeClr val="tx1">
                    <a:lumMod val="75000"/>
                    <a:lumOff val="25000"/>
                  </a:schemeClr>
                </a:solidFill>
              </a:rPr>
              <a:t>2</a:t>
            </a:r>
            <a:r>
              <a:rPr lang="es-CL" altLang="ko-KR" sz="1200" b="1" dirty="0">
                <a:solidFill>
                  <a:schemeClr val="tx1">
                    <a:lumMod val="75000"/>
                    <a:lumOff val="25000"/>
                  </a:schemeClr>
                </a:solidFill>
              </a:rPr>
              <a:t>/año</a:t>
            </a:r>
          </a:p>
        </p:txBody>
      </p:sp>
      <p:sp>
        <p:nvSpPr>
          <p:cNvPr id="45" name="직사각형 22">
            <a:extLst>
              <a:ext uri="{FF2B5EF4-FFF2-40B4-BE49-F238E27FC236}">
                <a16:creationId xmlns:a16="http://schemas.microsoft.com/office/drawing/2014/main" id="{E93495DA-3E8C-4DF2-8C25-12B9EFF76F36}"/>
              </a:ext>
            </a:extLst>
          </p:cNvPr>
          <p:cNvSpPr/>
          <p:nvPr/>
        </p:nvSpPr>
        <p:spPr>
          <a:xfrm>
            <a:off x="4453362" y="5148607"/>
            <a:ext cx="3448941" cy="830997"/>
          </a:xfrm>
          <a:prstGeom prst="rect">
            <a:avLst/>
          </a:prstGeom>
        </p:spPr>
        <p:txBody>
          <a:bodyPr wrap="square">
            <a:spAutoFit/>
          </a:bodyPr>
          <a:lstStyle/>
          <a:p>
            <a:r>
              <a:rPr lang="es-CL" altLang="ko-KR" sz="1200" dirty="0">
                <a:solidFill>
                  <a:schemeClr val="tx1">
                    <a:lumMod val="75000"/>
                    <a:lumOff val="25000"/>
                  </a:schemeClr>
                </a:solidFill>
              </a:rPr>
              <a:t>Proyecto VDF Escaleras Mecánicas</a:t>
            </a:r>
          </a:p>
          <a:p>
            <a:r>
              <a:rPr lang="es-CL" altLang="ko-KR" sz="1200" dirty="0">
                <a:solidFill>
                  <a:schemeClr val="tx1">
                    <a:lumMod val="75000"/>
                    <a:lumOff val="25000"/>
                  </a:schemeClr>
                </a:solidFill>
              </a:rPr>
              <a:t>Mall Plaza Los Dominicos - RM</a:t>
            </a:r>
          </a:p>
          <a:p>
            <a:r>
              <a:rPr lang="es-CL" altLang="ko-KR" sz="1200" b="1" dirty="0">
                <a:solidFill>
                  <a:schemeClr val="tx1">
                    <a:lumMod val="75000"/>
                    <a:lumOff val="25000"/>
                  </a:schemeClr>
                </a:solidFill>
              </a:rPr>
              <a:t>42,1 MWh/año</a:t>
            </a:r>
          </a:p>
          <a:p>
            <a:r>
              <a:rPr lang="es-CL" altLang="ko-KR" sz="1200" b="1" dirty="0">
                <a:solidFill>
                  <a:schemeClr val="tx1">
                    <a:lumMod val="75000"/>
                    <a:lumOff val="25000"/>
                  </a:schemeClr>
                </a:solidFill>
              </a:rPr>
              <a:t>14,2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46" name="직사각형 22">
            <a:extLst>
              <a:ext uri="{FF2B5EF4-FFF2-40B4-BE49-F238E27FC236}">
                <a16:creationId xmlns:a16="http://schemas.microsoft.com/office/drawing/2014/main" id="{EA29425F-3F9F-42FC-BDB5-F83AF089B22D}"/>
              </a:ext>
            </a:extLst>
          </p:cNvPr>
          <p:cNvSpPr/>
          <p:nvPr/>
        </p:nvSpPr>
        <p:spPr>
          <a:xfrm>
            <a:off x="7975942" y="5075873"/>
            <a:ext cx="3448941" cy="830997"/>
          </a:xfrm>
          <a:prstGeom prst="rect">
            <a:avLst/>
          </a:prstGeom>
        </p:spPr>
        <p:txBody>
          <a:bodyPr wrap="square">
            <a:spAutoFit/>
          </a:bodyPr>
          <a:lstStyle/>
          <a:p>
            <a:r>
              <a:rPr lang="es-CL" altLang="ko-KR" sz="1200" dirty="0">
                <a:solidFill>
                  <a:schemeClr val="tx1">
                    <a:lumMod val="75000"/>
                    <a:lumOff val="25000"/>
                  </a:schemeClr>
                </a:solidFill>
              </a:rPr>
              <a:t>Recambio Alumbrado Público</a:t>
            </a:r>
          </a:p>
          <a:p>
            <a:r>
              <a:rPr lang="es-CL" altLang="ko-KR" sz="1200" dirty="0">
                <a:solidFill>
                  <a:schemeClr val="tx1">
                    <a:lumMod val="75000"/>
                    <a:lumOff val="25000"/>
                  </a:schemeClr>
                </a:solidFill>
              </a:rPr>
              <a:t>Municipalidad de Lebu - Biobío</a:t>
            </a:r>
          </a:p>
          <a:p>
            <a:r>
              <a:rPr lang="es-CL" altLang="ko-KR" sz="1200" b="1" dirty="0">
                <a:solidFill>
                  <a:schemeClr val="tx1">
                    <a:lumMod val="75000"/>
                    <a:lumOff val="25000"/>
                  </a:schemeClr>
                </a:solidFill>
              </a:rPr>
              <a:t>680,8 MWh/año</a:t>
            </a:r>
          </a:p>
          <a:p>
            <a:r>
              <a:rPr lang="es-CL" altLang="ko-KR" sz="1200" b="1" dirty="0">
                <a:solidFill>
                  <a:schemeClr val="tx1">
                    <a:lumMod val="75000"/>
                    <a:lumOff val="25000"/>
                  </a:schemeClr>
                </a:solidFill>
              </a:rPr>
              <a:t>229,0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20" name="Rectángulo 19">
            <a:extLst>
              <a:ext uri="{FF2B5EF4-FFF2-40B4-BE49-F238E27FC236}">
                <a16:creationId xmlns:a16="http://schemas.microsoft.com/office/drawing/2014/main" id="{F6309936-E5B9-4C08-A67B-68DC6BAB14B1}"/>
              </a:ext>
            </a:extLst>
          </p:cNvPr>
          <p:cNvSpPr/>
          <p:nvPr/>
        </p:nvSpPr>
        <p:spPr>
          <a:xfrm>
            <a:off x="4480484" y="6000859"/>
            <a:ext cx="3049485" cy="830997"/>
          </a:xfrm>
          <a:prstGeom prst="rect">
            <a:avLst/>
          </a:prstGeom>
        </p:spPr>
        <p:txBody>
          <a:bodyPr wrap="square">
            <a:spAutoFit/>
          </a:bodyPr>
          <a:lstStyle/>
          <a:p>
            <a:r>
              <a:rPr lang="es-CL" altLang="ko-KR" sz="1200" dirty="0">
                <a:solidFill>
                  <a:schemeClr val="tx1">
                    <a:lumMod val="75000"/>
                    <a:lumOff val="25000"/>
                  </a:schemeClr>
                </a:solidFill>
              </a:rPr>
              <a:t>Proyecto Fotovoltaico 70 kW</a:t>
            </a:r>
          </a:p>
          <a:p>
            <a:r>
              <a:rPr lang="es-CL" altLang="ko-KR" sz="1200" dirty="0">
                <a:solidFill>
                  <a:schemeClr val="tx1">
                    <a:lumMod val="75000"/>
                    <a:lumOff val="25000"/>
                  </a:schemeClr>
                </a:solidFill>
              </a:rPr>
              <a:t>Museo de la Memoria - RM</a:t>
            </a:r>
          </a:p>
          <a:p>
            <a:r>
              <a:rPr lang="es-CL" altLang="ko-KR" sz="1200" b="1" dirty="0">
                <a:solidFill>
                  <a:schemeClr val="tx1">
                    <a:lumMod val="75000"/>
                    <a:lumOff val="25000"/>
                  </a:schemeClr>
                </a:solidFill>
              </a:rPr>
              <a:t>119,5 MWh/año</a:t>
            </a:r>
          </a:p>
          <a:p>
            <a:r>
              <a:rPr lang="es-CL" altLang="ko-KR" sz="1200" b="1" dirty="0">
                <a:solidFill>
                  <a:schemeClr val="tx1">
                    <a:lumMod val="75000"/>
                    <a:lumOff val="25000"/>
                  </a:schemeClr>
                </a:solidFill>
              </a:rPr>
              <a:t>50,0 tCO2 /año</a:t>
            </a:r>
          </a:p>
        </p:txBody>
      </p:sp>
      <p:sp>
        <p:nvSpPr>
          <p:cNvPr id="21" name="직사각형 22">
            <a:extLst>
              <a:ext uri="{FF2B5EF4-FFF2-40B4-BE49-F238E27FC236}">
                <a16:creationId xmlns:a16="http://schemas.microsoft.com/office/drawing/2014/main" id="{254C611B-4016-47E2-A52C-A674C25D037D}"/>
              </a:ext>
            </a:extLst>
          </p:cNvPr>
          <p:cNvSpPr/>
          <p:nvPr/>
        </p:nvSpPr>
        <p:spPr>
          <a:xfrm>
            <a:off x="8022458" y="5906870"/>
            <a:ext cx="3448941" cy="830997"/>
          </a:xfrm>
          <a:prstGeom prst="rect">
            <a:avLst/>
          </a:prstGeom>
        </p:spPr>
        <p:txBody>
          <a:bodyPr wrap="square">
            <a:spAutoFit/>
          </a:bodyPr>
          <a:lstStyle/>
          <a:p>
            <a:r>
              <a:rPr lang="es-CL" altLang="ko-KR" sz="1200" dirty="0">
                <a:solidFill>
                  <a:schemeClr val="tx1">
                    <a:lumMod val="75000"/>
                    <a:lumOff val="25000"/>
                  </a:schemeClr>
                </a:solidFill>
              </a:rPr>
              <a:t>Incorporación de equipos evaporativos</a:t>
            </a:r>
          </a:p>
          <a:p>
            <a:r>
              <a:rPr lang="es-CL" altLang="ko-KR" sz="1200" dirty="0">
                <a:solidFill>
                  <a:schemeClr val="tx1">
                    <a:lumMod val="75000"/>
                    <a:lumOff val="25000"/>
                  </a:schemeClr>
                </a:solidFill>
              </a:rPr>
              <a:t>Mall Plaza Norte - RM</a:t>
            </a:r>
          </a:p>
          <a:p>
            <a:r>
              <a:rPr lang="es-CL" altLang="ko-KR" sz="1200" b="1" dirty="0">
                <a:solidFill>
                  <a:schemeClr val="tx1">
                    <a:lumMod val="75000"/>
                    <a:lumOff val="25000"/>
                  </a:schemeClr>
                </a:solidFill>
              </a:rPr>
              <a:t>22,97 MWh/año</a:t>
            </a:r>
          </a:p>
          <a:p>
            <a:r>
              <a:rPr lang="es-CL" altLang="ko-KR" sz="1200" b="1" dirty="0">
                <a:solidFill>
                  <a:schemeClr val="tx1">
                    <a:lumMod val="75000"/>
                    <a:lumOff val="25000"/>
                  </a:schemeClr>
                </a:solidFill>
              </a:rPr>
              <a:t>7,7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
        <p:nvSpPr>
          <p:cNvPr id="36" name="직사각형 22">
            <a:extLst>
              <a:ext uri="{FF2B5EF4-FFF2-40B4-BE49-F238E27FC236}">
                <a16:creationId xmlns:a16="http://schemas.microsoft.com/office/drawing/2014/main" id="{D6A244BD-A731-4CBD-90C2-CF4DED645028}"/>
              </a:ext>
            </a:extLst>
          </p:cNvPr>
          <p:cNvSpPr/>
          <p:nvPr/>
        </p:nvSpPr>
        <p:spPr>
          <a:xfrm>
            <a:off x="1031543" y="5979604"/>
            <a:ext cx="3448941" cy="830997"/>
          </a:xfrm>
          <a:prstGeom prst="rect">
            <a:avLst/>
          </a:prstGeom>
        </p:spPr>
        <p:txBody>
          <a:bodyPr wrap="square">
            <a:spAutoFit/>
          </a:bodyPr>
          <a:lstStyle/>
          <a:p>
            <a:r>
              <a:rPr lang="es-CL" altLang="ko-KR" sz="1200" dirty="0">
                <a:solidFill>
                  <a:schemeClr val="tx1">
                    <a:lumMod val="75000"/>
                    <a:lumOff val="25000"/>
                  </a:schemeClr>
                </a:solidFill>
              </a:rPr>
              <a:t>Proyecto Iluminación</a:t>
            </a:r>
          </a:p>
          <a:p>
            <a:r>
              <a:rPr lang="es-CL" altLang="ko-KR" sz="1200" dirty="0">
                <a:solidFill>
                  <a:schemeClr val="tx1">
                    <a:lumMod val="75000"/>
                    <a:lumOff val="25000"/>
                  </a:schemeClr>
                </a:solidFill>
              </a:rPr>
              <a:t>Finning Chile S.A. RM y Antofagasta</a:t>
            </a:r>
          </a:p>
          <a:p>
            <a:r>
              <a:rPr lang="es-CL" altLang="ko-KR" sz="1200" b="1" dirty="0">
                <a:solidFill>
                  <a:schemeClr val="tx1">
                    <a:lumMod val="75000"/>
                    <a:lumOff val="25000"/>
                  </a:schemeClr>
                </a:solidFill>
              </a:rPr>
              <a:t>987,4 MWh/año</a:t>
            </a:r>
          </a:p>
          <a:p>
            <a:r>
              <a:rPr lang="es-CL" altLang="ko-KR" sz="1200" b="1" dirty="0">
                <a:solidFill>
                  <a:schemeClr val="tx1">
                    <a:lumMod val="75000"/>
                    <a:lumOff val="25000"/>
                  </a:schemeClr>
                </a:solidFill>
              </a:rPr>
              <a:t>413,4  tCO</a:t>
            </a:r>
            <a:r>
              <a:rPr lang="es-CL" altLang="ko-KR" sz="1200" b="1" baseline="-25000" dirty="0">
                <a:solidFill>
                  <a:schemeClr val="tx1">
                    <a:lumMod val="75000"/>
                    <a:lumOff val="25000"/>
                  </a:schemeClr>
                </a:solidFill>
              </a:rPr>
              <a:t>2 </a:t>
            </a:r>
            <a:r>
              <a:rPr lang="es-CL" altLang="ko-KR" sz="1200" b="1" dirty="0">
                <a:solidFill>
                  <a:schemeClr val="tx1">
                    <a:lumMod val="75000"/>
                    <a:lumOff val="25000"/>
                  </a:schemeClr>
                </a:solidFill>
              </a:rPr>
              <a:t>/año</a:t>
            </a:r>
          </a:p>
        </p:txBody>
      </p:sp>
    </p:spTree>
    <p:extLst>
      <p:ext uri="{BB962C8B-B14F-4D97-AF65-F5344CB8AC3E}">
        <p14:creationId xmlns:p14="http://schemas.microsoft.com/office/powerpoint/2010/main" val="153274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13">
            <a:extLst>
              <a:ext uri="{FF2B5EF4-FFF2-40B4-BE49-F238E27FC236}">
                <a16:creationId xmlns:a16="http://schemas.microsoft.com/office/drawing/2014/main" id="{C5EE7B64-E772-41FB-A26B-2881CBC12043}"/>
              </a:ext>
            </a:extLst>
          </p:cNvPr>
          <p:cNvSpPr txBox="1">
            <a:spLocks/>
          </p:cNvSpPr>
          <p:nvPr/>
        </p:nvSpPr>
        <p:spPr>
          <a:xfrm>
            <a:off x="760023" y="4941168"/>
            <a:ext cx="4104456" cy="115212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None/>
            </a:pPr>
            <a:r>
              <a:rPr lang="es-CL" altLang="ko-KR" sz="2700" b="1" dirty="0">
                <a:solidFill>
                  <a:schemeClr val="bg1"/>
                </a:solidFill>
                <a:latin typeface="+mj-lt"/>
                <a:cs typeface="Arial" pitchFamily="34" charset="0"/>
              </a:rPr>
              <a:t>Certificación de Ahorros de Proyectos Energéticos </a:t>
            </a:r>
          </a:p>
        </p:txBody>
      </p:sp>
      <p:sp>
        <p:nvSpPr>
          <p:cNvPr id="23" name="Rectangle 1">
            <a:extLst>
              <a:ext uri="{FF2B5EF4-FFF2-40B4-BE49-F238E27FC236}">
                <a16:creationId xmlns:a16="http://schemas.microsoft.com/office/drawing/2014/main" id="{9F7EE097-A4C2-465C-814C-CF849F14B1B4}"/>
              </a:ext>
            </a:extLst>
          </p:cNvPr>
          <p:cNvSpPr/>
          <p:nvPr/>
        </p:nvSpPr>
        <p:spPr>
          <a:xfrm>
            <a:off x="1117602" y="463959"/>
            <a:ext cx="7823200" cy="484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TextBox 39">
            <a:extLst>
              <a:ext uri="{FF2B5EF4-FFF2-40B4-BE49-F238E27FC236}">
                <a16:creationId xmlns:a16="http://schemas.microsoft.com/office/drawing/2014/main" id="{3ED7ACCB-1BDC-4C5E-95EF-4D23023FE7EF}"/>
              </a:ext>
            </a:extLst>
          </p:cNvPr>
          <p:cNvSpPr txBox="1"/>
          <p:nvPr/>
        </p:nvSpPr>
        <p:spPr>
          <a:xfrm>
            <a:off x="1219202" y="508408"/>
            <a:ext cx="7721600" cy="400110"/>
          </a:xfrm>
          <a:prstGeom prst="rect">
            <a:avLst/>
          </a:prstGeom>
          <a:noFill/>
        </p:spPr>
        <p:txBody>
          <a:bodyPr wrap="square" rtlCol="0" anchor="ctr">
            <a:spAutoFit/>
          </a:bodyPr>
          <a:lstStyle/>
          <a:p>
            <a:pPr algn="ctr"/>
            <a:r>
              <a:rPr lang="es-ES" altLang="ko-KR" sz="2000" b="1" dirty="0">
                <a:solidFill>
                  <a:schemeClr val="bg1"/>
                </a:solidFill>
                <a:cs typeface="Arial" pitchFamily="34" charset="0"/>
              </a:rPr>
              <a:t>Certificados  de Electromovilidad e-CAPE</a:t>
            </a:r>
            <a:endParaRPr lang="ko-KR" altLang="en-US" sz="1400" b="1" dirty="0">
              <a:solidFill>
                <a:schemeClr val="bg1"/>
              </a:solidFill>
              <a:cs typeface="Arial" pitchFamily="34" charset="0"/>
            </a:endParaRPr>
          </a:p>
        </p:txBody>
      </p:sp>
      <p:pic>
        <p:nvPicPr>
          <p:cNvPr id="2050" name="Picture 2" descr="Resultado de imagen para auto elÃ©ctrico recambio">
            <a:extLst>
              <a:ext uri="{FF2B5EF4-FFF2-40B4-BE49-F238E27FC236}">
                <a16:creationId xmlns:a16="http://schemas.microsoft.com/office/drawing/2014/main" id="{473375AD-E639-4258-9AA7-172DC0DC6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55" y="2280746"/>
            <a:ext cx="11766970" cy="434866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1C8EC8CD-6EA3-403C-ABB5-224A7941D186}"/>
              </a:ext>
            </a:extLst>
          </p:cNvPr>
          <p:cNvSpPr/>
          <p:nvPr/>
        </p:nvSpPr>
        <p:spPr>
          <a:xfrm>
            <a:off x="666751" y="1541601"/>
            <a:ext cx="11001374" cy="4018501"/>
          </a:xfrm>
          <a:prstGeom prst="roundRect">
            <a:avLst/>
          </a:prstGeom>
          <a:solidFill>
            <a:schemeClr val="tx2">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t>Con el objetivo de llevar registro del uso de la electromovilidad en Chile y determinar del impacto en la reducción de emisiones de CO2 a la atmósfera, como consecuencia del uso de servicios que utilizan vehículos eléctricos, la Agencia desarrolló una metodología para la medición de impacto de dichas iniciativas.</a:t>
            </a:r>
          </a:p>
          <a:p>
            <a:pPr algn="just"/>
            <a:endParaRPr lang="es-ES" dirty="0"/>
          </a:p>
          <a:p>
            <a:pPr algn="just"/>
            <a:r>
              <a:rPr lang="es-MX" dirty="0"/>
              <a:t>La metodología consiste en el cálculo de emisiones de CO2 evitadas, basada en la información disponible en el etiquetado de eficiencia energética para vehículos livianos y medianos del Ministerio de Energía, y parámetros energéticos declarados en “The Intergovernmental Panel on Climate Change” (IPCC 2006). La metodología compara tanto el consumo energético como las emisiones de CO2 entre un vehículo eléctrico, a partir de los km realmente recorridos en una base mensual, en comparación a un vehículo base, a combustión, que hubiese recorrido la misma distancia.</a:t>
            </a:r>
          </a:p>
          <a:p>
            <a:pPr algn="just"/>
            <a:endParaRPr lang="es-ES" dirty="0"/>
          </a:p>
        </p:txBody>
      </p:sp>
      <p:pic>
        <p:nvPicPr>
          <p:cNvPr id="7" name="Imagen 6">
            <a:extLst>
              <a:ext uri="{FF2B5EF4-FFF2-40B4-BE49-F238E27FC236}">
                <a16:creationId xmlns:a16="http://schemas.microsoft.com/office/drawing/2014/main" id="{EC52899B-A924-416A-88BB-5070643BA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55" y="5560102"/>
            <a:ext cx="2114550" cy="1069307"/>
          </a:xfrm>
          <a:prstGeom prst="rect">
            <a:avLst/>
          </a:prstGeom>
        </p:spPr>
      </p:pic>
      <p:grpSp>
        <p:nvGrpSpPr>
          <p:cNvPr id="11" name="Grupo 10">
            <a:extLst>
              <a:ext uri="{FF2B5EF4-FFF2-40B4-BE49-F238E27FC236}">
                <a16:creationId xmlns:a16="http://schemas.microsoft.com/office/drawing/2014/main" id="{4BF867E7-40BA-6F1F-5AD1-72ADAA2AE1D9}"/>
              </a:ext>
            </a:extLst>
          </p:cNvPr>
          <p:cNvGrpSpPr/>
          <p:nvPr/>
        </p:nvGrpSpPr>
        <p:grpSpPr>
          <a:xfrm>
            <a:off x="9352993" y="292336"/>
            <a:ext cx="2315132" cy="720000"/>
            <a:chOff x="9352993" y="292336"/>
            <a:chExt cx="2315132" cy="720000"/>
          </a:xfrm>
        </p:grpSpPr>
        <p:pic>
          <p:nvPicPr>
            <p:cNvPr id="8" name="Picture 2" descr="V:\Area Técnica\Medición y Verificación\1 Proyectos Área\5 Proyectos 2017\02 CAPE\14 LOGOS\Logo-CAPE.png">
              <a:extLst>
                <a:ext uri="{FF2B5EF4-FFF2-40B4-BE49-F238E27FC236}">
                  <a16:creationId xmlns:a16="http://schemas.microsoft.com/office/drawing/2014/main" id="{874D3D63-7AF5-115E-AB31-26C36C55F90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24136"/>
            <a:stretch/>
          </p:blipFill>
          <p:spPr bwMode="auto">
            <a:xfrm>
              <a:off x="9352993" y="325624"/>
              <a:ext cx="728234" cy="68278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87E955C1-2948-3A37-703F-2980A0B6865F}"/>
                </a:ext>
              </a:extLst>
            </p:cNvPr>
            <p:cNvSpPr/>
            <p:nvPr/>
          </p:nvSpPr>
          <p:spPr>
            <a:xfrm>
              <a:off x="10081227" y="292336"/>
              <a:ext cx="45719" cy="72000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dirty="0">
                <a:ln>
                  <a:solidFill>
                    <a:sysClr val="windowText" lastClr="000000"/>
                  </a:solidFill>
                </a:ln>
              </a:endParaRPr>
            </a:p>
          </p:txBody>
        </p:sp>
        <p:pic>
          <p:nvPicPr>
            <p:cNvPr id="10" name="Picture 2" descr="Resultado de imagen para logo agencia de sostenibilidad">
              <a:extLst>
                <a:ext uri="{FF2B5EF4-FFF2-40B4-BE49-F238E27FC236}">
                  <a16:creationId xmlns:a16="http://schemas.microsoft.com/office/drawing/2014/main" id="{31C5EECB-1C77-59FF-4676-283CE79EE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5643" y="408765"/>
              <a:ext cx="1342482" cy="5996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3985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s-CL" sz="4400" dirty="0"/>
              <a:t>¿Cómo Funciona la Metodología?</a:t>
            </a:r>
          </a:p>
        </p:txBody>
      </p:sp>
      <p:sp>
        <p:nvSpPr>
          <p:cNvPr id="48" name="Rectangle 47">
            <a:extLst>
              <a:ext uri="{FF2B5EF4-FFF2-40B4-BE49-F238E27FC236}">
                <a16:creationId xmlns:a16="http://schemas.microsoft.com/office/drawing/2014/main" id="{D773B661-CA86-4FC8-99C8-6E6E7F132B7F}"/>
              </a:ext>
            </a:extLst>
          </p:cNvPr>
          <p:cNvSpPr/>
          <p:nvPr/>
        </p:nvSpPr>
        <p:spPr>
          <a:xfrm>
            <a:off x="0" y="4726311"/>
            <a:ext cx="12192000" cy="21602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9" name="Rectangle 48">
            <a:extLst>
              <a:ext uri="{FF2B5EF4-FFF2-40B4-BE49-F238E27FC236}">
                <a16:creationId xmlns:a16="http://schemas.microsoft.com/office/drawing/2014/main" id="{8CC66991-7285-4BE8-B8F4-5CD444D8B607}"/>
              </a:ext>
            </a:extLst>
          </p:cNvPr>
          <p:cNvSpPr/>
          <p:nvPr/>
        </p:nvSpPr>
        <p:spPr>
          <a:xfrm>
            <a:off x="6409961" y="1463557"/>
            <a:ext cx="4885992" cy="1625373"/>
          </a:xfrm>
          <a:prstGeom prst="rect">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50000"/>
                  <a:lumOff val="50000"/>
                </a:schemeClr>
              </a:solidFill>
            </a:endParaRPr>
          </a:p>
        </p:txBody>
      </p:sp>
      <p:sp>
        <p:nvSpPr>
          <p:cNvPr id="50" name="Rectangle 49">
            <a:extLst>
              <a:ext uri="{FF2B5EF4-FFF2-40B4-BE49-F238E27FC236}">
                <a16:creationId xmlns:a16="http://schemas.microsoft.com/office/drawing/2014/main" id="{6B5749B4-B920-470E-AF2D-AC349C7E404C}"/>
              </a:ext>
            </a:extLst>
          </p:cNvPr>
          <p:cNvSpPr/>
          <p:nvPr/>
        </p:nvSpPr>
        <p:spPr>
          <a:xfrm rot="16200000">
            <a:off x="2554676" y="1628799"/>
            <a:ext cx="1280015" cy="1951335"/>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ectangle 50">
            <a:extLst>
              <a:ext uri="{FF2B5EF4-FFF2-40B4-BE49-F238E27FC236}">
                <a16:creationId xmlns:a16="http://schemas.microsoft.com/office/drawing/2014/main" id="{E363CD36-595E-4801-9759-E7B19A666F8F}"/>
              </a:ext>
            </a:extLst>
          </p:cNvPr>
          <p:cNvSpPr/>
          <p:nvPr/>
        </p:nvSpPr>
        <p:spPr>
          <a:xfrm>
            <a:off x="821564" y="1469865"/>
            <a:ext cx="4864164" cy="1630111"/>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cxnSp>
        <p:nvCxnSpPr>
          <p:cNvPr id="54" name="Straight Arrow Connector 53">
            <a:extLst>
              <a:ext uri="{FF2B5EF4-FFF2-40B4-BE49-F238E27FC236}">
                <a16:creationId xmlns:a16="http://schemas.microsoft.com/office/drawing/2014/main" id="{09AB9E9F-E15D-4204-8776-153CCCCA8A39}"/>
              </a:ext>
            </a:extLst>
          </p:cNvPr>
          <p:cNvCxnSpPr>
            <a:cxnSpLocks/>
          </p:cNvCxnSpPr>
          <p:nvPr/>
        </p:nvCxnSpPr>
        <p:spPr>
          <a:xfrm flipH="1" flipV="1">
            <a:off x="6069687" y="1386609"/>
            <a:ext cx="26309" cy="3009177"/>
          </a:xfrm>
          <a:prstGeom prst="straightConnector1">
            <a:avLst/>
          </a:prstGeom>
          <a:ln w="25400">
            <a:solidFill>
              <a:srgbClr val="0070C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D58F989-362C-4F26-A69F-971C47DB66BD}"/>
              </a:ext>
            </a:extLst>
          </p:cNvPr>
          <p:cNvSpPr txBox="1"/>
          <p:nvPr/>
        </p:nvSpPr>
        <p:spPr>
          <a:xfrm>
            <a:off x="7859832" y="1116386"/>
            <a:ext cx="1986248" cy="338554"/>
          </a:xfrm>
          <a:prstGeom prst="rect">
            <a:avLst/>
          </a:prstGeom>
          <a:noFill/>
          <a:ln>
            <a:noFill/>
          </a:ln>
        </p:spPr>
        <p:txBody>
          <a:bodyPr wrap="square" rtlCol="0">
            <a:spAutoFit/>
          </a:bodyPr>
          <a:lstStyle/>
          <a:p>
            <a:pPr algn="ctr"/>
            <a:r>
              <a:rPr lang="es-CL" altLang="ko-KR" sz="1600" b="1" dirty="0">
                <a:solidFill>
                  <a:schemeClr val="accent4"/>
                </a:solidFill>
                <a:cs typeface="Arial" pitchFamily="34" charset="0"/>
              </a:rPr>
              <a:t>Caso propuesto</a:t>
            </a:r>
          </a:p>
        </p:txBody>
      </p:sp>
      <p:sp>
        <p:nvSpPr>
          <p:cNvPr id="86" name="TextBox 85">
            <a:extLst>
              <a:ext uri="{FF2B5EF4-FFF2-40B4-BE49-F238E27FC236}">
                <a16:creationId xmlns:a16="http://schemas.microsoft.com/office/drawing/2014/main" id="{8A8B7961-F1DA-4C27-8DE0-A102B5FD2939}"/>
              </a:ext>
            </a:extLst>
          </p:cNvPr>
          <p:cNvSpPr txBox="1"/>
          <p:nvPr/>
        </p:nvSpPr>
        <p:spPr>
          <a:xfrm>
            <a:off x="2260522" y="1069512"/>
            <a:ext cx="1986248" cy="338554"/>
          </a:xfrm>
          <a:prstGeom prst="rect">
            <a:avLst/>
          </a:prstGeom>
          <a:noFill/>
          <a:ln>
            <a:noFill/>
          </a:ln>
        </p:spPr>
        <p:txBody>
          <a:bodyPr wrap="square" rtlCol="0">
            <a:spAutoFit/>
          </a:bodyPr>
          <a:lstStyle/>
          <a:p>
            <a:pPr algn="ctr"/>
            <a:r>
              <a:rPr lang="es-CL" altLang="ko-KR" sz="1600" b="1" dirty="0">
                <a:solidFill>
                  <a:srgbClr val="0070C0"/>
                </a:solidFill>
                <a:cs typeface="Arial" pitchFamily="34" charset="0"/>
              </a:rPr>
              <a:t>Caso Base</a:t>
            </a:r>
          </a:p>
        </p:txBody>
      </p:sp>
      <p:sp>
        <p:nvSpPr>
          <p:cNvPr id="189" name="Freeform: Shape 188">
            <a:extLst>
              <a:ext uri="{FF2B5EF4-FFF2-40B4-BE49-F238E27FC236}">
                <a16:creationId xmlns:a16="http://schemas.microsoft.com/office/drawing/2014/main" id="{CF379E9A-DDC0-4FBA-A7E1-7BC15DB70669}"/>
              </a:ext>
            </a:extLst>
          </p:cNvPr>
          <p:cNvSpPr/>
          <p:nvPr/>
        </p:nvSpPr>
        <p:spPr>
          <a:xfrm>
            <a:off x="6479955" y="3960784"/>
            <a:ext cx="549158" cy="404260"/>
          </a:xfrm>
          <a:custGeom>
            <a:avLst/>
            <a:gdLst>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2788485 w 3738080"/>
              <a:gd name="connsiteY5" fmla="*/ 1841061 h 2751770"/>
              <a:gd name="connsiteX6" fmla="*/ 2632248 w 3738080"/>
              <a:gd name="connsiteY6" fmla="*/ 1992174 h 2751770"/>
              <a:gd name="connsiteX7" fmla="*/ 2624294 w 3738080"/>
              <a:gd name="connsiteY7" fmla="*/ 1992174 h 2751770"/>
              <a:gd name="connsiteX8" fmla="*/ 1858846 w 3738080"/>
              <a:gd name="connsiteY8" fmla="*/ 1306247 h 2751770"/>
              <a:gd name="connsiteX9" fmla="*/ 2645621 w 3738080"/>
              <a:gd name="connsiteY9" fmla="*/ 1504218 h 2751770"/>
              <a:gd name="connsiteX10" fmla="*/ 2795575 w 3738080"/>
              <a:gd name="connsiteY10" fmla="*/ 1757331 h 2751770"/>
              <a:gd name="connsiteX11" fmla="*/ 2539052 w 3738080"/>
              <a:gd name="connsiteY11" fmla="*/ 1841672 h 2751770"/>
              <a:gd name="connsiteX12" fmla="*/ 1353947 w 3738080"/>
              <a:gd name="connsiteY12" fmla="*/ 1778974 h 2751770"/>
              <a:gd name="connsiteX13" fmla="*/ 982333 w 3738080"/>
              <a:gd name="connsiteY13" fmla="*/ 1780833 h 2751770"/>
              <a:gd name="connsiteX14" fmla="*/ 966756 w 3738080"/>
              <a:gd name="connsiteY14" fmla="*/ 1667407 h 2751770"/>
              <a:gd name="connsiteX15" fmla="*/ 1217540 w 3738080"/>
              <a:gd name="connsiteY15" fmla="*/ 1445700 h 2751770"/>
              <a:gd name="connsiteX16" fmla="*/ 1858846 w 3738080"/>
              <a:gd name="connsiteY16" fmla="*/ 1306247 h 2751770"/>
              <a:gd name="connsiteX17" fmla="*/ 1828129 w 3738080"/>
              <a:gd name="connsiteY17" fmla="*/ 650059 h 2751770"/>
              <a:gd name="connsiteX18" fmla="*/ 3108200 w 3738080"/>
              <a:gd name="connsiteY18" fmla="*/ 1008980 h 2751770"/>
              <a:gd name="connsiteX19" fmla="*/ 3258155 w 3738080"/>
              <a:gd name="connsiteY19" fmla="*/ 1319033 h 2751770"/>
              <a:gd name="connsiteX20" fmla="*/ 2937692 w 3738080"/>
              <a:gd name="connsiteY20" fmla="*/ 1304637 h 2751770"/>
              <a:gd name="connsiteX21" fmla="*/ 763561 w 3738080"/>
              <a:gd name="connsiteY21" fmla="*/ 1325535 h 2751770"/>
              <a:gd name="connsiteX22" fmla="*/ 464412 w 3738080"/>
              <a:gd name="connsiteY22" fmla="*/ 1278813 h 2751770"/>
              <a:gd name="connsiteX23" fmla="*/ 450482 w 3738080"/>
              <a:gd name="connsiteY23" fmla="*/ 1202928 h 2751770"/>
              <a:gd name="connsiteX24" fmla="*/ 622892 w 3738080"/>
              <a:gd name="connsiteY24" fmla="*/ 1008979 h 2751770"/>
              <a:gd name="connsiteX25" fmla="*/ 1828129 w 3738080"/>
              <a:gd name="connsiteY25" fmla="*/ 650059 h 2751770"/>
              <a:gd name="connsiteX26" fmla="*/ 1764313 w 3738080"/>
              <a:gd name="connsiteY26" fmla="*/ 591 h 2751770"/>
              <a:gd name="connsiteX27" fmla="*/ 3559697 w 3738080"/>
              <a:gd name="connsiteY27" fmla="*/ 547180 h 2751770"/>
              <a:gd name="connsiteX28" fmla="*/ 3709650 w 3738080"/>
              <a:gd name="connsiteY28" fmla="*/ 882310 h 2751770"/>
              <a:gd name="connsiteX29" fmla="*/ 3367875 w 3738080"/>
              <a:gd name="connsiteY29" fmla="*/ 834477 h 2751770"/>
              <a:gd name="connsiteX30" fmla="*/ 318417 w 3738080"/>
              <a:gd name="connsiteY30" fmla="*/ 884635 h 2751770"/>
              <a:gd name="connsiteX31" fmla="*/ 19267 w 3738080"/>
              <a:gd name="connsiteY31" fmla="*/ 846272 h 2751770"/>
              <a:gd name="connsiteX32" fmla="*/ 275 w 3738080"/>
              <a:gd name="connsiteY32" fmla="*/ 760137 h 2751770"/>
              <a:gd name="connsiteX33" fmla="*/ 173484 w 3738080"/>
              <a:gd name="connsiteY33" fmla="*/ 547180 h 2751770"/>
              <a:gd name="connsiteX34" fmla="*/ 1764313 w 3738080"/>
              <a:gd name="connsiteY34" fmla="*/ 591 h 2751770"/>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2624294 w 3738080"/>
              <a:gd name="connsiteY5" fmla="*/ 1992174 h 2751770"/>
              <a:gd name="connsiteX6" fmla="*/ 2632248 w 3738080"/>
              <a:gd name="connsiteY6" fmla="*/ 1992174 h 2751770"/>
              <a:gd name="connsiteX7" fmla="*/ 2624294 w 3738080"/>
              <a:gd name="connsiteY7" fmla="*/ 1992174 h 2751770"/>
              <a:gd name="connsiteX8" fmla="*/ 1858846 w 3738080"/>
              <a:gd name="connsiteY8" fmla="*/ 1306247 h 2751770"/>
              <a:gd name="connsiteX9" fmla="*/ 2645621 w 3738080"/>
              <a:gd name="connsiteY9" fmla="*/ 1504218 h 2751770"/>
              <a:gd name="connsiteX10" fmla="*/ 2795575 w 3738080"/>
              <a:gd name="connsiteY10" fmla="*/ 1757331 h 2751770"/>
              <a:gd name="connsiteX11" fmla="*/ 2539052 w 3738080"/>
              <a:gd name="connsiteY11" fmla="*/ 1841672 h 2751770"/>
              <a:gd name="connsiteX12" fmla="*/ 1353947 w 3738080"/>
              <a:gd name="connsiteY12" fmla="*/ 1778974 h 2751770"/>
              <a:gd name="connsiteX13" fmla="*/ 982333 w 3738080"/>
              <a:gd name="connsiteY13" fmla="*/ 1780833 h 2751770"/>
              <a:gd name="connsiteX14" fmla="*/ 966756 w 3738080"/>
              <a:gd name="connsiteY14" fmla="*/ 1667407 h 2751770"/>
              <a:gd name="connsiteX15" fmla="*/ 1217540 w 3738080"/>
              <a:gd name="connsiteY15" fmla="*/ 1445700 h 2751770"/>
              <a:gd name="connsiteX16" fmla="*/ 1858846 w 3738080"/>
              <a:gd name="connsiteY16" fmla="*/ 1306247 h 2751770"/>
              <a:gd name="connsiteX17" fmla="*/ 1828129 w 3738080"/>
              <a:gd name="connsiteY17" fmla="*/ 650059 h 2751770"/>
              <a:gd name="connsiteX18" fmla="*/ 3108200 w 3738080"/>
              <a:gd name="connsiteY18" fmla="*/ 1008980 h 2751770"/>
              <a:gd name="connsiteX19" fmla="*/ 3258155 w 3738080"/>
              <a:gd name="connsiteY19" fmla="*/ 1319033 h 2751770"/>
              <a:gd name="connsiteX20" fmla="*/ 2937692 w 3738080"/>
              <a:gd name="connsiteY20" fmla="*/ 1304637 h 2751770"/>
              <a:gd name="connsiteX21" fmla="*/ 763561 w 3738080"/>
              <a:gd name="connsiteY21" fmla="*/ 1325535 h 2751770"/>
              <a:gd name="connsiteX22" fmla="*/ 464412 w 3738080"/>
              <a:gd name="connsiteY22" fmla="*/ 1278813 h 2751770"/>
              <a:gd name="connsiteX23" fmla="*/ 450482 w 3738080"/>
              <a:gd name="connsiteY23" fmla="*/ 1202928 h 2751770"/>
              <a:gd name="connsiteX24" fmla="*/ 622892 w 3738080"/>
              <a:gd name="connsiteY24" fmla="*/ 1008979 h 2751770"/>
              <a:gd name="connsiteX25" fmla="*/ 1828129 w 3738080"/>
              <a:gd name="connsiteY25" fmla="*/ 650059 h 2751770"/>
              <a:gd name="connsiteX26" fmla="*/ 1764313 w 3738080"/>
              <a:gd name="connsiteY26" fmla="*/ 591 h 2751770"/>
              <a:gd name="connsiteX27" fmla="*/ 3559697 w 3738080"/>
              <a:gd name="connsiteY27" fmla="*/ 547180 h 2751770"/>
              <a:gd name="connsiteX28" fmla="*/ 3709650 w 3738080"/>
              <a:gd name="connsiteY28" fmla="*/ 882310 h 2751770"/>
              <a:gd name="connsiteX29" fmla="*/ 3367875 w 3738080"/>
              <a:gd name="connsiteY29" fmla="*/ 834477 h 2751770"/>
              <a:gd name="connsiteX30" fmla="*/ 318417 w 3738080"/>
              <a:gd name="connsiteY30" fmla="*/ 884635 h 2751770"/>
              <a:gd name="connsiteX31" fmla="*/ 19267 w 3738080"/>
              <a:gd name="connsiteY31" fmla="*/ 846272 h 2751770"/>
              <a:gd name="connsiteX32" fmla="*/ 275 w 3738080"/>
              <a:gd name="connsiteY32" fmla="*/ 760137 h 2751770"/>
              <a:gd name="connsiteX33" fmla="*/ 173484 w 3738080"/>
              <a:gd name="connsiteY33" fmla="*/ 547180 h 2751770"/>
              <a:gd name="connsiteX34" fmla="*/ 1764313 w 3738080"/>
              <a:gd name="connsiteY34" fmla="*/ 591 h 2751770"/>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1858846 w 3738080"/>
              <a:gd name="connsiteY5" fmla="*/ 1306247 h 2751770"/>
              <a:gd name="connsiteX6" fmla="*/ 2645621 w 3738080"/>
              <a:gd name="connsiteY6" fmla="*/ 1504218 h 2751770"/>
              <a:gd name="connsiteX7" fmla="*/ 2795575 w 3738080"/>
              <a:gd name="connsiteY7" fmla="*/ 1757331 h 2751770"/>
              <a:gd name="connsiteX8" fmla="*/ 2539052 w 3738080"/>
              <a:gd name="connsiteY8" fmla="*/ 1841672 h 2751770"/>
              <a:gd name="connsiteX9" fmla="*/ 1353947 w 3738080"/>
              <a:gd name="connsiteY9" fmla="*/ 1778974 h 2751770"/>
              <a:gd name="connsiteX10" fmla="*/ 982333 w 3738080"/>
              <a:gd name="connsiteY10" fmla="*/ 1780833 h 2751770"/>
              <a:gd name="connsiteX11" fmla="*/ 966756 w 3738080"/>
              <a:gd name="connsiteY11" fmla="*/ 1667407 h 2751770"/>
              <a:gd name="connsiteX12" fmla="*/ 1217540 w 3738080"/>
              <a:gd name="connsiteY12" fmla="*/ 1445700 h 2751770"/>
              <a:gd name="connsiteX13" fmla="*/ 1858846 w 3738080"/>
              <a:gd name="connsiteY13" fmla="*/ 1306247 h 2751770"/>
              <a:gd name="connsiteX14" fmla="*/ 1828129 w 3738080"/>
              <a:gd name="connsiteY14" fmla="*/ 650059 h 2751770"/>
              <a:gd name="connsiteX15" fmla="*/ 3108200 w 3738080"/>
              <a:gd name="connsiteY15" fmla="*/ 1008980 h 2751770"/>
              <a:gd name="connsiteX16" fmla="*/ 3258155 w 3738080"/>
              <a:gd name="connsiteY16" fmla="*/ 1319033 h 2751770"/>
              <a:gd name="connsiteX17" fmla="*/ 2937692 w 3738080"/>
              <a:gd name="connsiteY17" fmla="*/ 1304637 h 2751770"/>
              <a:gd name="connsiteX18" fmla="*/ 763561 w 3738080"/>
              <a:gd name="connsiteY18" fmla="*/ 1325535 h 2751770"/>
              <a:gd name="connsiteX19" fmla="*/ 464412 w 3738080"/>
              <a:gd name="connsiteY19" fmla="*/ 1278813 h 2751770"/>
              <a:gd name="connsiteX20" fmla="*/ 450482 w 3738080"/>
              <a:gd name="connsiteY20" fmla="*/ 1202928 h 2751770"/>
              <a:gd name="connsiteX21" fmla="*/ 622892 w 3738080"/>
              <a:gd name="connsiteY21" fmla="*/ 1008979 h 2751770"/>
              <a:gd name="connsiteX22" fmla="*/ 1828129 w 3738080"/>
              <a:gd name="connsiteY22" fmla="*/ 650059 h 2751770"/>
              <a:gd name="connsiteX23" fmla="*/ 1764313 w 3738080"/>
              <a:gd name="connsiteY23" fmla="*/ 591 h 2751770"/>
              <a:gd name="connsiteX24" fmla="*/ 3559697 w 3738080"/>
              <a:gd name="connsiteY24" fmla="*/ 547180 h 2751770"/>
              <a:gd name="connsiteX25" fmla="*/ 3709650 w 3738080"/>
              <a:gd name="connsiteY25" fmla="*/ 882310 h 2751770"/>
              <a:gd name="connsiteX26" fmla="*/ 3367875 w 3738080"/>
              <a:gd name="connsiteY26" fmla="*/ 834477 h 2751770"/>
              <a:gd name="connsiteX27" fmla="*/ 318417 w 3738080"/>
              <a:gd name="connsiteY27" fmla="*/ 884635 h 2751770"/>
              <a:gd name="connsiteX28" fmla="*/ 19267 w 3738080"/>
              <a:gd name="connsiteY28" fmla="*/ 846272 h 2751770"/>
              <a:gd name="connsiteX29" fmla="*/ 275 w 3738080"/>
              <a:gd name="connsiteY29" fmla="*/ 760137 h 2751770"/>
              <a:gd name="connsiteX30" fmla="*/ 173484 w 3738080"/>
              <a:gd name="connsiteY30" fmla="*/ 547180 h 2751770"/>
              <a:gd name="connsiteX31" fmla="*/ 1764313 w 3738080"/>
              <a:gd name="connsiteY31" fmla="*/ 591 h 27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38080" h="2751770">
                <a:moveTo>
                  <a:pt x="1869041" y="1997576"/>
                </a:moveTo>
                <a:cubicBezTo>
                  <a:pt x="2077306" y="1997576"/>
                  <a:pt x="2246138" y="2166408"/>
                  <a:pt x="2246138" y="2374673"/>
                </a:cubicBezTo>
                <a:cubicBezTo>
                  <a:pt x="2246138" y="2582938"/>
                  <a:pt x="2077306" y="2751770"/>
                  <a:pt x="1869041" y="2751770"/>
                </a:cubicBezTo>
                <a:cubicBezTo>
                  <a:pt x="1660776" y="2751770"/>
                  <a:pt x="1491944" y="2582938"/>
                  <a:pt x="1491944" y="2374673"/>
                </a:cubicBezTo>
                <a:cubicBezTo>
                  <a:pt x="1491944" y="2166408"/>
                  <a:pt x="1660776" y="1997576"/>
                  <a:pt x="1869041" y="1997576"/>
                </a:cubicBezTo>
                <a:close/>
                <a:moveTo>
                  <a:pt x="1858846" y="1306247"/>
                </a:moveTo>
                <a:cubicBezTo>
                  <a:pt x="2165924" y="1301758"/>
                  <a:pt x="2404940" y="1399722"/>
                  <a:pt x="2645621" y="1504218"/>
                </a:cubicBezTo>
                <a:cubicBezTo>
                  <a:pt x="2813424" y="1597955"/>
                  <a:pt x="2823993" y="1678797"/>
                  <a:pt x="2795575" y="1757331"/>
                </a:cubicBezTo>
                <a:cubicBezTo>
                  <a:pt x="2761471" y="1842158"/>
                  <a:pt x="2685239" y="1908552"/>
                  <a:pt x="2539052" y="1841672"/>
                </a:cubicBezTo>
                <a:cubicBezTo>
                  <a:pt x="2347207" y="1684231"/>
                  <a:pt x="1733351" y="1556050"/>
                  <a:pt x="1353947" y="1778974"/>
                </a:cubicBezTo>
                <a:cubicBezTo>
                  <a:pt x="1250080" y="1855218"/>
                  <a:pt x="1037749" y="1915097"/>
                  <a:pt x="982333" y="1780833"/>
                </a:cubicBezTo>
                <a:cubicBezTo>
                  <a:pt x="968480" y="1736637"/>
                  <a:pt x="963386" y="1699601"/>
                  <a:pt x="966756" y="1667407"/>
                </a:cubicBezTo>
                <a:cubicBezTo>
                  <a:pt x="976866" y="1570822"/>
                  <a:pt x="1063141" y="1517802"/>
                  <a:pt x="1217540" y="1445700"/>
                </a:cubicBezTo>
                <a:cubicBezTo>
                  <a:pt x="1465851" y="1348519"/>
                  <a:pt x="1674601" y="1308942"/>
                  <a:pt x="1858846" y="1306247"/>
                </a:cubicBezTo>
                <a:close/>
                <a:moveTo>
                  <a:pt x="1828129" y="650059"/>
                </a:moveTo>
                <a:cubicBezTo>
                  <a:pt x="2445754" y="646836"/>
                  <a:pt x="2937662" y="894034"/>
                  <a:pt x="3108200" y="1008980"/>
                </a:cubicBezTo>
                <a:cubicBezTo>
                  <a:pt x="3228810" y="1075858"/>
                  <a:pt x="3343409" y="1171509"/>
                  <a:pt x="3258155" y="1319033"/>
                </a:cubicBezTo>
                <a:cubicBezTo>
                  <a:pt x="3134282" y="1435449"/>
                  <a:pt x="3057301" y="1393031"/>
                  <a:pt x="2937692" y="1304637"/>
                </a:cubicBezTo>
                <a:cubicBezTo>
                  <a:pt x="2647778" y="1191783"/>
                  <a:pt x="2008321" y="619142"/>
                  <a:pt x="763561" y="1325535"/>
                </a:cubicBezTo>
                <a:cubicBezTo>
                  <a:pt x="621636" y="1425852"/>
                  <a:pt x="511304" y="1376178"/>
                  <a:pt x="464412" y="1278813"/>
                </a:cubicBezTo>
                <a:cubicBezTo>
                  <a:pt x="452398" y="1252494"/>
                  <a:pt x="448110" y="1227223"/>
                  <a:pt x="450482" y="1202928"/>
                </a:cubicBezTo>
                <a:cubicBezTo>
                  <a:pt x="457599" y="1130049"/>
                  <a:pt x="524660" y="1065987"/>
                  <a:pt x="622892" y="1008979"/>
                </a:cubicBezTo>
                <a:cubicBezTo>
                  <a:pt x="1041721" y="744082"/>
                  <a:pt x="1457554" y="651995"/>
                  <a:pt x="1828129" y="650059"/>
                </a:cubicBezTo>
                <a:close/>
                <a:moveTo>
                  <a:pt x="1764313" y="591"/>
                </a:moveTo>
                <a:cubicBezTo>
                  <a:pt x="2430887" y="-13278"/>
                  <a:pt x="3056659" y="218017"/>
                  <a:pt x="3559697" y="547180"/>
                </a:cubicBezTo>
                <a:cubicBezTo>
                  <a:pt x="3671781" y="597338"/>
                  <a:pt x="3794905" y="759863"/>
                  <a:pt x="3709650" y="882310"/>
                </a:cubicBezTo>
                <a:cubicBezTo>
                  <a:pt x="3594303" y="984791"/>
                  <a:pt x="3449118" y="907547"/>
                  <a:pt x="3367875" y="834477"/>
                </a:cubicBezTo>
                <a:cubicBezTo>
                  <a:pt x="3193985" y="725799"/>
                  <a:pt x="1920315" y="-235561"/>
                  <a:pt x="318417" y="884635"/>
                </a:cubicBezTo>
                <a:cubicBezTo>
                  <a:pt x="189280" y="993311"/>
                  <a:pt x="70419" y="922739"/>
                  <a:pt x="19267" y="846272"/>
                </a:cubicBezTo>
                <a:cubicBezTo>
                  <a:pt x="4410" y="817516"/>
                  <a:pt x="-1388" y="788500"/>
                  <a:pt x="275" y="760137"/>
                </a:cubicBezTo>
                <a:cubicBezTo>
                  <a:pt x="5260" y="675044"/>
                  <a:pt x="77384" y="595829"/>
                  <a:pt x="173484" y="547180"/>
                </a:cubicBezTo>
                <a:cubicBezTo>
                  <a:pt x="702741" y="170471"/>
                  <a:pt x="1245868" y="11376"/>
                  <a:pt x="1764313" y="5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84">
            <a:extLst>
              <a:ext uri="{FF2B5EF4-FFF2-40B4-BE49-F238E27FC236}">
                <a16:creationId xmlns:a16="http://schemas.microsoft.com/office/drawing/2014/main" id="{0E7BEEFD-E9B3-4327-905B-836391F7C52A}"/>
              </a:ext>
            </a:extLst>
          </p:cNvPr>
          <p:cNvSpPr txBox="1"/>
          <p:nvPr/>
        </p:nvSpPr>
        <p:spPr>
          <a:xfrm>
            <a:off x="6541721" y="1722163"/>
            <a:ext cx="4622471" cy="1015663"/>
          </a:xfrm>
          <a:prstGeom prst="rect">
            <a:avLst/>
          </a:prstGeom>
          <a:noFill/>
          <a:ln>
            <a:noFill/>
          </a:ln>
        </p:spPr>
        <p:txBody>
          <a:bodyPr wrap="square" rtlCol="0">
            <a:spAutoFit/>
          </a:bodyPr>
          <a:lstStyle/>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Se indica marca y modelo de vehículo eléctrico</a:t>
            </a:r>
          </a:p>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Se considera km reales recorridos</a:t>
            </a:r>
          </a:p>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Se considera rendimiento km/kWh entregado por el etiquetado de eficiencia energética vehicular</a:t>
            </a:r>
          </a:p>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Se consideran Factores de Emisión del SEN</a:t>
            </a:r>
          </a:p>
        </p:txBody>
      </p:sp>
      <p:pic>
        <p:nvPicPr>
          <p:cNvPr id="5" name="Imagen 4">
            <a:extLst>
              <a:ext uri="{FF2B5EF4-FFF2-40B4-BE49-F238E27FC236}">
                <a16:creationId xmlns:a16="http://schemas.microsoft.com/office/drawing/2014/main" id="{6B9B2FD4-5555-4449-A194-DDED06F1A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490" y="5120913"/>
            <a:ext cx="2826327" cy="1429245"/>
          </a:xfrm>
          <a:prstGeom prst="rect">
            <a:avLst/>
          </a:prstGeom>
        </p:spPr>
      </p:pic>
      <p:pic>
        <p:nvPicPr>
          <p:cNvPr id="1028" name="Picture 4" descr="Resultado de imagen para combustion vehicle electric icon">
            <a:extLst>
              <a:ext uri="{FF2B5EF4-FFF2-40B4-BE49-F238E27FC236}">
                <a16:creationId xmlns:a16="http://schemas.microsoft.com/office/drawing/2014/main" id="{ACC6EA3F-DBA5-432B-A4CF-104F56B99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5" b="13704"/>
          <a:stretch/>
        </p:blipFill>
        <p:spPr bwMode="auto">
          <a:xfrm>
            <a:off x="2460123" y="3244474"/>
            <a:ext cx="2867025" cy="12281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combustion vehicle electric icon">
            <a:extLst>
              <a:ext uri="{FF2B5EF4-FFF2-40B4-BE49-F238E27FC236}">
                <a16:creationId xmlns:a16="http://schemas.microsoft.com/office/drawing/2014/main" id="{0CE26D28-2C0D-4D46-9849-888A55A157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704"/>
          <a:stretch/>
        </p:blipFill>
        <p:spPr bwMode="auto">
          <a:xfrm>
            <a:off x="7535454" y="3157727"/>
            <a:ext cx="2867025" cy="137269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84">
            <a:extLst>
              <a:ext uri="{FF2B5EF4-FFF2-40B4-BE49-F238E27FC236}">
                <a16:creationId xmlns:a16="http://schemas.microsoft.com/office/drawing/2014/main" id="{976B603E-820E-4E41-B599-32A18DB48218}"/>
              </a:ext>
            </a:extLst>
          </p:cNvPr>
          <p:cNvSpPr txBox="1"/>
          <p:nvPr/>
        </p:nvSpPr>
        <p:spPr>
          <a:xfrm>
            <a:off x="896047" y="1605836"/>
            <a:ext cx="4763372" cy="1384995"/>
          </a:xfrm>
          <a:prstGeom prst="rect">
            <a:avLst/>
          </a:prstGeom>
          <a:noFill/>
          <a:ln>
            <a:noFill/>
          </a:ln>
        </p:spPr>
        <p:txBody>
          <a:bodyPr wrap="square" rtlCol="0">
            <a:spAutoFit/>
          </a:bodyPr>
          <a:lstStyle/>
          <a:p>
            <a:pPr marL="171450" indent="-171450">
              <a:buFont typeface="Arial" panose="020B0604020202020204" pitchFamily="34" charset="0"/>
              <a:buChar char="•"/>
            </a:pPr>
            <a:r>
              <a:rPr lang="es-ES" altLang="ko-KR" sz="1200" dirty="0">
                <a:solidFill>
                  <a:schemeClr val="tx1">
                    <a:lumMod val="65000"/>
                    <a:lumOff val="35000"/>
                  </a:schemeClr>
                </a:solidFill>
                <a:cs typeface="Arial" pitchFamily="34" charset="0"/>
              </a:rPr>
              <a:t>Se define un vehículo base, con características similares a vehículo eléctrico</a:t>
            </a:r>
          </a:p>
          <a:p>
            <a:pPr marL="171450" indent="-171450">
              <a:buFont typeface="Arial" panose="020B0604020202020204" pitchFamily="34" charset="0"/>
              <a:buChar char="•"/>
            </a:pPr>
            <a:r>
              <a:rPr lang="es-ES" altLang="ko-KR" sz="1200" dirty="0">
                <a:solidFill>
                  <a:schemeClr val="tx1">
                    <a:lumMod val="65000"/>
                    <a:lumOff val="35000"/>
                  </a:schemeClr>
                </a:solidFill>
                <a:cs typeface="Arial" pitchFamily="34" charset="0"/>
              </a:rPr>
              <a:t>Se consideran km reales recorridos</a:t>
            </a:r>
          </a:p>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Se considera rendimiento km/l de combustible entregado por el etiquetado de eficiencia energética vehicular</a:t>
            </a:r>
          </a:p>
          <a:p>
            <a:pPr marL="171450" indent="-171450">
              <a:buFont typeface="Arial" panose="020B0604020202020204" pitchFamily="34" charset="0"/>
              <a:buChar char="•"/>
            </a:pPr>
            <a:r>
              <a:rPr lang="es-ES" altLang="ko-KR" sz="1200" dirty="0">
                <a:solidFill>
                  <a:schemeClr val="tx1">
                    <a:lumMod val="65000"/>
                    <a:lumOff val="35000"/>
                  </a:schemeClr>
                </a:solidFill>
                <a:cs typeface="Arial" pitchFamily="34" charset="0"/>
              </a:rPr>
              <a:t> Se consideran Factores de Emisión de combustibles del IPCC 2006.</a:t>
            </a:r>
            <a:endParaRPr lang="en-US" altLang="ko-KR" sz="1200" dirty="0">
              <a:solidFill>
                <a:schemeClr val="tx1">
                  <a:lumMod val="65000"/>
                  <a:lumOff val="35000"/>
                </a:schemeClr>
              </a:solidFill>
              <a:cs typeface="Arial" pitchFamily="34" charset="0"/>
            </a:endParaRPr>
          </a:p>
        </p:txBody>
      </p:sp>
      <p:sp>
        <p:nvSpPr>
          <p:cNvPr id="6" name="Rectángulo 5">
            <a:extLst>
              <a:ext uri="{FF2B5EF4-FFF2-40B4-BE49-F238E27FC236}">
                <a16:creationId xmlns:a16="http://schemas.microsoft.com/office/drawing/2014/main" id="{1EF4A475-8EEC-4578-A841-557BC00E8C55}"/>
              </a:ext>
            </a:extLst>
          </p:cNvPr>
          <p:cNvSpPr/>
          <p:nvPr/>
        </p:nvSpPr>
        <p:spPr>
          <a:xfrm>
            <a:off x="3488127" y="4030181"/>
            <a:ext cx="326953" cy="1049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sp>
        <p:nvSpPr>
          <p:cNvPr id="43" name="Rectángulo 42">
            <a:extLst>
              <a:ext uri="{FF2B5EF4-FFF2-40B4-BE49-F238E27FC236}">
                <a16:creationId xmlns:a16="http://schemas.microsoft.com/office/drawing/2014/main" id="{A82F88B6-49EA-476C-AA98-7366596950AF}"/>
              </a:ext>
            </a:extLst>
          </p:cNvPr>
          <p:cNvSpPr/>
          <p:nvPr/>
        </p:nvSpPr>
        <p:spPr>
          <a:xfrm>
            <a:off x="8968966" y="4085167"/>
            <a:ext cx="326953" cy="1547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spTree>
    <p:extLst>
      <p:ext uri="{BB962C8B-B14F-4D97-AF65-F5344CB8AC3E}">
        <p14:creationId xmlns:p14="http://schemas.microsoft.com/office/powerpoint/2010/main" val="378286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7" name="Picture 2" descr="Resultado de imagen para electromovilidad v2g chile">
            <a:extLst>
              <a:ext uri="{FF2B5EF4-FFF2-40B4-BE49-F238E27FC236}">
                <a16:creationId xmlns:a16="http://schemas.microsoft.com/office/drawing/2014/main" id="{EBDFF8E9-EB8D-7C9E-E82E-FF92766018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2C57A8B0-F0D8-5A7A-E1E4-7D3B61FF2619}"/>
              </a:ext>
            </a:extLst>
          </p:cNvPr>
          <p:cNvSpPr/>
          <p:nvPr/>
        </p:nvSpPr>
        <p:spPr>
          <a:xfrm>
            <a:off x="0" y="17085"/>
            <a:ext cx="12192000" cy="6858000"/>
          </a:xfrm>
          <a:prstGeom prst="rect">
            <a:avLst/>
          </a:prstGeom>
          <a:solidFill>
            <a:schemeClr val="tx1">
              <a:lumMod val="75000"/>
              <a:alpha val="50000"/>
            </a:schemeClr>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s-CL" dirty="0"/>
          </a:p>
        </p:txBody>
      </p:sp>
      <p:sp>
        <p:nvSpPr>
          <p:cNvPr id="39" name="Rectangle 47">
            <a:extLst>
              <a:ext uri="{FF2B5EF4-FFF2-40B4-BE49-F238E27FC236}">
                <a16:creationId xmlns:a16="http://schemas.microsoft.com/office/drawing/2014/main" id="{318E5AD7-FEAD-B098-60AD-119D444AD5B1}"/>
              </a:ext>
            </a:extLst>
          </p:cNvPr>
          <p:cNvSpPr/>
          <p:nvPr/>
        </p:nvSpPr>
        <p:spPr>
          <a:xfrm>
            <a:off x="0" y="-15588"/>
            <a:ext cx="12192000" cy="12267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9" name="Google Shape;209;p18"/>
          <p:cNvSpPr txBox="1">
            <a:spLocks noGrp="1"/>
          </p:cNvSpPr>
          <p:nvPr>
            <p:ph type="title"/>
          </p:nvPr>
        </p:nvSpPr>
        <p:spPr>
          <a:xfrm>
            <a:off x="734339" y="328580"/>
            <a:ext cx="10298000" cy="641600"/>
          </a:xfrm>
          <a:prstGeom prst="rect">
            <a:avLst/>
          </a:prstGeom>
        </p:spPr>
        <p:txBody>
          <a:bodyPr spcFirstLastPara="1" wrap="square" lIns="121900" tIns="121900" rIns="121900" bIns="121900" anchor="ctr" anchorCtr="0">
            <a:noAutofit/>
          </a:bodyPr>
          <a:lstStyle/>
          <a:p>
            <a:r>
              <a:rPr lang="en" sz="2400" dirty="0">
                <a:solidFill>
                  <a:schemeClr val="bg1"/>
                </a:solidFill>
              </a:rPr>
              <a:t>e-CAPE Algunos Números</a:t>
            </a:r>
            <a:endParaRPr sz="2400" dirty="0">
              <a:solidFill>
                <a:schemeClr val="bg1"/>
              </a:solidFill>
            </a:endParaRPr>
          </a:p>
        </p:txBody>
      </p:sp>
      <p:grpSp>
        <p:nvGrpSpPr>
          <p:cNvPr id="17" name="Grupo 16">
            <a:extLst>
              <a:ext uri="{FF2B5EF4-FFF2-40B4-BE49-F238E27FC236}">
                <a16:creationId xmlns:a16="http://schemas.microsoft.com/office/drawing/2014/main" id="{216741EC-EF7C-F0AE-F649-CCDA78A60DAE}"/>
              </a:ext>
            </a:extLst>
          </p:cNvPr>
          <p:cNvGrpSpPr/>
          <p:nvPr/>
        </p:nvGrpSpPr>
        <p:grpSpPr>
          <a:xfrm>
            <a:off x="672023" y="1849630"/>
            <a:ext cx="10847953" cy="4225571"/>
            <a:chOff x="-3242930" y="1143870"/>
            <a:chExt cx="10847953" cy="4225571"/>
          </a:xfrm>
        </p:grpSpPr>
        <p:grpSp>
          <p:nvGrpSpPr>
            <p:cNvPr id="21" name="Grupo 20">
              <a:extLst>
                <a:ext uri="{FF2B5EF4-FFF2-40B4-BE49-F238E27FC236}">
                  <a16:creationId xmlns:a16="http://schemas.microsoft.com/office/drawing/2014/main" id="{036296ED-379C-97B7-FC46-F934E153E430}"/>
                </a:ext>
              </a:extLst>
            </p:cNvPr>
            <p:cNvGrpSpPr/>
            <p:nvPr/>
          </p:nvGrpSpPr>
          <p:grpSpPr>
            <a:xfrm>
              <a:off x="-3242930" y="1143870"/>
              <a:ext cx="10847953" cy="4225571"/>
              <a:chOff x="1276687" y="882908"/>
              <a:chExt cx="6590613" cy="2606526"/>
            </a:xfrm>
          </p:grpSpPr>
          <p:grpSp>
            <p:nvGrpSpPr>
              <p:cNvPr id="220" name="Google Shape;220;p18"/>
              <p:cNvGrpSpPr/>
              <p:nvPr/>
            </p:nvGrpSpPr>
            <p:grpSpPr>
              <a:xfrm>
                <a:off x="1276687" y="882908"/>
                <a:ext cx="6590600" cy="360000"/>
                <a:chOff x="1276687" y="1664787"/>
                <a:chExt cx="6590600" cy="720117"/>
              </a:xfrm>
            </p:grpSpPr>
            <p:grpSp>
              <p:nvGrpSpPr>
                <p:cNvPr id="221" name="Google Shape;221;p18"/>
                <p:cNvGrpSpPr/>
                <p:nvPr/>
              </p:nvGrpSpPr>
              <p:grpSpPr>
                <a:xfrm>
                  <a:off x="1276687" y="1664787"/>
                  <a:ext cx="6590600" cy="720117"/>
                  <a:chOff x="1276687" y="1664787"/>
                  <a:chExt cx="6590600" cy="720117"/>
                </a:xfrm>
              </p:grpSpPr>
              <p:sp>
                <p:nvSpPr>
                  <p:cNvPr id="222" name="Google Shape;222;p18"/>
                  <p:cNvSpPr/>
                  <p:nvPr/>
                </p:nvSpPr>
                <p:spPr>
                  <a:xfrm>
                    <a:off x="1276687" y="1673579"/>
                    <a:ext cx="1409700" cy="709200"/>
                  </a:xfrm>
                  <a:prstGeom prst="rect">
                    <a:avLst/>
                  </a:prstGeom>
                  <a:solidFill>
                    <a:srgbClr val="F9564F"/>
                  </a:solidFill>
                  <a:ln>
                    <a:noFill/>
                  </a:ln>
                </p:spPr>
                <p:txBody>
                  <a:bodyPr spcFirstLastPara="1" wrap="square" lIns="121900" tIns="121900" rIns="121900" bIns="121900" anchor="ctr" anchorCtr="0">
                    <a:noAutofit/>
                  </a:bodyPr>
                  <a:lstStyle/>
                  <a:p>
                    <a:endParaRPr sz="2400" dirty="0"/>
                  </a:p>
                </p:txBody>
              </p:sp>
              <p:sp>
                <p:nvSpPr>
                  <p:cNvPr id="223" name="Google Shape;223;p18"/>
                  <p:cNvSpPr/>
                  <p:nvPr/>
                </p:nvSpPr>
                <p:spPr>
                  <a:xfrm>
                    <a:off x="2784227" y="1664787"/>
                    <a:ext cx="3575700" cy="708900"/>
                  </a:xfrm>
                  <a:prstGeom prst="rect">
                    <a:avLst/>
                  </a:prstGeom>
                  <a:solidFill>
                    <a:srgbClr val="F9564F"/>
                  </a:solidFill>
                  <a:ln>
                    <a:noFill/>
                  </a:ln>
                </p:spPr>
                <p:txBody>
                  <a:bodyPr spcFirstLastPara="1" wrap="square" lIns="121900" tIns="121900" rIns="121900" bIns="121900" anchor="ctr" anchorCtr="0">
                    <a:noAutofit/>
                  </a:bodyPr>
                  <a:lstStyle/>
                  <a:p>
                    <a:endParaRPr sz="2400" dirty="0"/>
                  </a:p>
                </p:txBody>
              </p:sp>
              <p:sp>
                <p:nvSpPr>
                  <p:cNvPr id="224" name="Google Shape;224;p18"/>
                  <p:cNvSpPr/>
                  <p:nvPr/>
                </p:nvSpPr>
                <p:spPr>
                  <a:xfrm>
                    <a:off x="6457587" y="1675704"/>
                    <a:ext cx="1409700" cy="709200"/>
                  </a:xfrm>
                  <a:prstGeom prst="rect">
                    <a:avLst/>
                  </a:prstGeom>
                  <a:solidFill>
                    <a:srgbClr val="F9564F"/>
                  </a:solidFill>
                  <a:ln>
                    <a:noFill/>
                  </a:ln>
                </p:spPr>
                <p:txBody>
                  <a:bodyPr spcFirstLastPara="1" wrap="square" lIns="121900" tIns="121900" rIns="121900" bIns="121900" anchor="ctr" anchorCtr="0">
                    <a:noAutofit/>
                  </a:bodyPr>
                  <a:lstStyle/>
                  <a:p>
                    <a:endParaRPr sz="2400" dirty="0"/>
                  </a:p>
                </p:txBody>
              </p:sp>
            </p:grpSp>
            <p:sp>
              <p:nvSpPr>
                <p:cNvPr id="227" name="Google Shape;227;p18"/>
                <p:cNvSpPr txBox="1"/>
                <p:nvPr/>
              </p:nvSpPr>
              <p:spPr>
                <a:xfrm>
                  <a:off x="2964508" y="1763032"/>
                  <a:ext cx="3215100" cy="530400"/>
                </a:xfrm>
                <a:prstGeom prst="rect">
                  <a:avLst/>
                </a:prstGeom>
                <a:noFill/>
                <a:ln>
                  <a:noFill/>
                </a:ln>
              </p:spPr>
              <p:txBody>
                <a:bodyPr spcFirstLastPara="1" wrap="square" lIns="121900" tIns="121900" rIns="121900" bIns="121900" anchor="ctr" anchorCtr="0">
                  <a:noAutofit/>
                </a:bodyPr>
                <a:lstStyle/>
                <a:p>
                  <a:r>
                    <a:rPr lang="en" sz="1600" dirty="0">
                      <a:solidFill>
                        <a:srgbClr val="FFFFFF"/>
                      </a:solidFill>
                      <a:latin typeface="Fira Sans"/>
                      <a:ea typeface="Fira Sans"/>
                      <a:cs typeface="Fira Sans"/>
                      <a:sym typeface="Fira Sans"/>
                    </a:rPr>
                    <a:t>N° de Certificados Emitidos</a:t>
                  </a:r>
                  <a:endParaRPr sz="1600" dirty="0">
                    <a:solidFill>
                      <a:srgbClr val="FFFFFF"/>
                    </a:solidFill>
                    <a:latin typeface="Fira Sans"/>
                    <a:ea typeface="Fira Sans"/>
                    <a:cs typeface="Fira Sans"/>
                    <a:sym typeface="Fira Sans"/>
                  </a:endParaRPr>
                </a:p>
              </p:txBody>
            </p:sp>
          </p:grpSp>
          <p:grpSp>
            <p:nvGrpSpPr>
              <p:cNvPr id="231" name="Google Shape;231;p18"/>
              <p:cNvGrpSpPr/>
              <p:nvPr/>
            </p:nvGrpSpPr>
            <p:grpSpPr>
              <a:xfrm>
                <a:off x="1276700" y="1318826"/>
                <a:ext cx="6590600" cy="360000"/>
                <a:chOff x="1276687" y="2451484"/>
                <a:chExt cx="6590600" cy="717093"/>
              </a:xfrm>
            </p:grpSpPr>
            <p:grpSp>
              <p:nvGrpSpPr>
                <p:cNvPr id="232" name="Google Shape;232;p18"/>
                <p:cNvGrpSpPr/>
                <p:nvPr/>
              </p:nvGrpSpPr>
              <p:grpSpPr>
                <a:xfrm>
                  <a:off x="1276687" y="2451484"/>
                  <a:ext cx="6590600" cy="717093"/>
                  <a:chOff x="1276687" y="2451484"/>
                  <a:chExt cx="6590600" cy="717093"/>
                </a:xfrm>
              </p:grpSpPr>
              <p:sp>
                <p:nvSpPr>
                  <p:cNvPr id="233" name="Google Shape;233;p18"/>
                  <p:cNvSpPr/>
                  <p:nvPr/>
                </p:nvSpPr>
                <p:spPr>
                  <a:xfrm>
                    <a:off x="1276687" y="2457252"/>
                    <a:ext cx="1409700" cy="709200"/>
                  </a:xfrm>
                  <a:prstGeom prst="rect">
                    <a:avLst/>
                  </a:prstGeom>
                  <a:solidFill>
                    <a:srgbClr val="B33F62"/>
                  </a:solidFill>
                  <a:ln>
                    <a:noFill/>
                  </a:ln>
                </p:spPr>
                <p:txBody>
                  <a:bodyPr spcFirstLastPara="1" wrap="square" lIns="121900" tIns="121900" rIns="121900" bIns="121900" anchor="ctr" anchorCtr="0">
                    <a:noAutofit/>
                  </a:bodyPr>
                  <a:lstStyle/>
                  <a:p>
                    <a:endParaRPr sz="2400" dirty="0"/>
                  </a:p>
                </p:txBody>
              </p:sp>
              <p:sp>
                <p:nvSpPr>
                  <p:cNvPr id="234" name="Google Shape;234;p18"/>
                  <p:cNvSpPr/>
                  <p:nvPr/>
                </p:nvSpPr>
                <p:spPr>
                  <a:xfrm>
                    <a:off x="2784227" y="2451484"/>
                    <a:ext cx="3575700" cy="708900"/>
                  </a:xfrm>
                  <a:prstGeom prst="rect">
                    <a:avLst/>
                  </a:prstGeom>
                  <a:solidFill>
                    <a:srgbClr val="B33F62"/>
                  </a:solidFill>
                  <a:ln>
                    <a:noFill/>
                  </a:ln>
                </p:spPr>
                <p:txBody>
                  <a:bodyPr spcFirstLastPara="1" wrap="square" lIns="121900" tIns="121900" rIns="121900" bIns="121900" anchor="ctr" anchorCtr="0">
                    <a:noAutofit/>
                  </a:bodyPr>
                  <a:lstStyle/>
                  <a:p>
                    <a:endParaRPr sz="2400" dirty="0"/>
                  </a:p>
                </p:txBody>
              </p:sp>
              <p:sp>
                <p:nvSpPr>
                  <p:cNvPr id="235" name="Google Shape;235;p18"/>
                  <p:cNvSpPr/>
                  <p:nvPr/>
                </p:nvSpPr>
                <p:spPr>
                  <a:xfrm>
                    <a:off x="6457587" y="2459377"/>
                    <a:ext cx="1409700" cy="709200"/>
                  </a:xfrm>
                  <a:prstGeom prst="rect">
                    <a:avLst/>
                  </a:prstGeom>
                  <a:solidFill>
                    <a:srgbClr val="B33F62"/>
                  </a:solidFill>
                  <a:ln>
                    <a:noFill/>
                  </a:ln>
                </p:spPr>
                <p:txBody>
                  <a:bodyPr spcFirstLastPara="1" wrap="square" lIns="121900" tIns="121900" rIns="121900" bIns="121900" anchor="ctr" anchorCtr="0">
                    <a:noAutofit/>
                  </a:bodyPr>
                  <a:lstStyle/>
                  <a:p>
                    <a:endParaRPr sz="2400" dirty="0"/>
                  </a:p>
                </p:txBody>
              </p:sp>
            </p:grpSp>
            <p:sp>
              <p:nvSpPr>
                <p:cNvPr id="238" name="Google Shape;238;p18"/>
                <p:cNvSpPr txBox="1"/>
                <p:nvPr/>
              </p:nvSpPr>
              <p:spPr>
                <a:xfrm>
                  <a:off x="2964508" y="2540783"/>
                  <a:ext cx="3215100" cy="530400"/>
                </a:xfrm>
                <a:prstGeom prst="rect">
                  <a:avLst/>
                </a:prstGeom>
                <a:noFill/>
                <a:ln>
                  <a:noFill/>
                </a:ln>
              </p:spPr>
              <p:txBody>
                <a:bodyPr spcFirstLastPara="1" wrap="square" lIns="121900" tIns="121900" rIns="121900" bIns="121900" anchor="ctr" anchorCtr="0">
                  <a:noAutofit/>
                </a:bodyPr>
                <a:lstStyle/>
                <a:p>
                  <a:r>
                    <a:rPr lang="en" sz="1600" dirty="0">
                      <a:solidFill>
                        <a:srgbClr val="FFFFFF"/>
                      </a:solidFill>
                      <a:latin typeface="Fira Sans"/>
                      <a:ea typeface="Fira Sans"/>
                      <a:cs typeface="Fira Sans"/>
                      <a:sym typeface="Fira Sans"/>
                    </a:rPr>
                    <a:t>N° de Viajes Certificados</a:t>
                  </a:r>
                  <a:endParaRPr sz="1600" dirty="0">
                    <a:solidFill>
                      <a:srgbClr val="FFFFFF"/>
                    </a:solidFill>
                    <a:latin typeface="Fira Sans"/>
                    <a:ea typeface="Fira Sans"/>
                    <a:cs typeface="Fira Sans"/>
                    <a:sym typeface="Fira Sans"/>
                  </a:endParaRPr>
                </a:p>
              </p:txBody>
            </p:sp>
            <p:sp>
              <p:nvSpPr>
                <p:cNvPr id="241" name="Google Shape;241;p18"/>
                <p:cNvSpPr/>
                <p:nvPr/>
              </p:nvSpPr>
              <p:spPr>
                <a:xfrm>
                  <a:off x="7025153" y="2676707"/>
                  <a:ext cx="274532" cy="274551"/>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B33F62"/>
                </a:solidFill>
                <a:ln>
                  <a:noFill/>
                </a:ln>
              </p:spPr>
              <p:txBody>
                <a:bodyPr spcFirstLastPara="1" wrap="square" lIns="121900" tIns="121900" rIns="121900" bIns="121900" anchor="ctr" anchorCtr="0">
                  <a:noAutofit/>
                </a:bodyPr>
                <a:lstStyle/>
                <a:p>
                  <a:endParaRPr sz="2400" dirty="0"/>
                </a:p>
              </p:txBody>
            </p:sp>
          </p:grpSp>
          <p:grpSp>
            <p:nvGrpSpPr>
              <p:cNvPr id="242" name="Google Shape;242;p18"/>
              <p:cNvGrpSpPr/>
              <p:nvPr/>
            </p:nvGrpSpPr>
            <p:grpSpPr>
              <a:xfrm>
                <a:off x="1276687" y="3129434"/>
                <a:ext cx="6590600" cy="360000"/>
                <a:chOff x="1276687" y="3238180"/>
                <a:chExt cx="6590600" cy="714069"/>
              </a:xfrm>
            </p:grpSpPr>
            <p:grpSp>
              <p:nvGrpSpPr>
                <p:cNvPr id="243" name="Google Shape;243;p18"/>
                <p:cNvGrpSpPr/>
                <p:nvPr/>
              </p:nvGrpSpPr>
              <p:grpSpPr>
                <a:xfrm>
                  <a:off x="1276687" y="3238180"/>
                  <a:ext cx="6590600" cy="714069"/>
                  <a:chOff x="1276687" y="3238180"/>
                  <a:chExt cx="6590600" cy="714069"/>
                </a:xfrm>
              </p:grpSpPr>
              <p:sp>
                <p:nvSpPr>
                  <p:cNvPr id="244" name="Google Shape;244;p18"/>
                  <p:cNvSpPr/>
                  <p:nvPr/>
                </p:nvSpPr>
                <p:spPr>
                  <a:xfrm>
                    <a:off x="1276687" y="3240924"/>
                    <a:ext cx="1409700" cy="709200"/>
                  </a:xfrm>
                  <a:prstGeom prst="rect">
                    <a:avLst/>
                  </a:prstGeom>
                  <a:solidFill>
                    <a:srgbClr val="7B1E7A"/>
                  </a:solidFill>
                  <a:ln>
                    <a:noFill/>
                  </a:ln>
                </p:spPr>
                <p:txBody>
                  <a:bodyPr spcFirstLastPara="1" wrap="square" lIns="121900" tIns="121900" rIns="121900" bIns="121900" anchor="ctr" anchorCtr="0">
                    <a:noAutofit/>
                  </a:bodyPr>
                  <a:lstStyle/>
                  <a:p>
                    <a:endParaRPr sz="2400" dirty="0"/>
                  </a:p>
                </p:txBody>
              </p:sp>
              <p:sp>
                <p:nvSpPr>
                  <p:cNvPr id="245" name="Google Shape;245;p18"/>
                  <p:cNvSpPr/>
                  <p:nvPr/>
                </p:nvSpPr>
                <p:spPr>
                  <a:xfrm>
                    <a:off x="2784227" y="3238180"/>
                    <a:ext cx="3575700" cy="708900"/>
                  </a:xfrm>
                  <a:prstGeom prst="rect">
                    <a:avLst/>
                  </a:prstGeom>
                  <a:solidFill>
                    <a:srgbClr val="7B1E7A"/>
                  </a:solidFill>
                  <a:ln>
                    <a:noFill/>
                  </a:ln>
                </p:spPr>
                <p:txBody>
                  <a:bodyPr spcFirstLastPara="1" wrap="square" lIns="121900" tIns="121900" rIns="121900" bIns="121900" anchor="ctr" anchorCtr="0">
                    <a:noAutofit/>
                  </a:bodyPr>
                  <a:lstStyle/>
                  <a:p>
                    <a:endParaRPr sz="2400" dirty="0"/>
                  </a:p>
                </p:txBody>
              </p:sp>
              <p:sp>
                <p:nvSpPr>
                  <p:cNvPr id="246" name="Google Shape;246;p18"/>
                  <p:cNvSpPr/>
                  <p:nvPr/>
                </p:nvSpPr>
                <p:spPr>
                  <a:xfrm>
                    <a:off x="6457587" y="3243049"/>
                    <a:ext cx="1409700" cy="709200"/>
                  </a:xfrm>
                  <a:prstGeom prst="rect">
                    <a:avLst/>
                  </a:prstGeom>
                  <a:solidFill>
                    <a:srgbClr val="7B1E7A"/>
                  </a:solidFill>
                  <a:ln>
                    <a:noFill/>
                  </a:ln>
                </p:spPr>
                <p:txBody>
                  <a:bodyPr spcFirstLastPara="1" wrap="square" lIns="121900" tIns="121900" rIns="121900" bIns="121900" anchor="ctr" anchorCtr="0">
                    <a:noAutofit/>
                  </a:bodyPr>
                  <a:lstStyle/>
                  <a:p>
                    <a:endParaRPr sz="2400" dirty="0"/>
                  </a:p>
                </p:txBody>
              </p:sp>
            </p:grpSp>
            <p:grpSp>
              <p:nvGrpSpPr>
                <p:cNvPr id="247" name="Google Shape;247;p18"/>
                <p:cNvGrpSpPr/>
                <p:nvPr/>
              </p:nvGrpSpPr>
              <p:grpSpPr>
                <a:xfrm>
                  <a:off x="2964493" y="3327479"/>
                  <a:ext cx="4735767" cy="530400"/>
                  <a:chOff x="2964493" y="3327479"/>
                  <a:chExt cx="4735767" cy="530400"/>
                </a:xfrm>
              </p:grpSpPr>
              <p:sp>
                <p:nvSpPr>
                  <p:cNvPr id="248" name="Google Shape;248;p18"/>
                  <p:cNvSpPr txBox="1"/>
                  <p:nvPr/>
                </p:nvSpPr>
                <p:spPr>
                  <a:xfrm>
                    <a:off x="6675460" y="3420450"/>
                    <a:ext cx="1024800" cy="361500"/>
                  </a:xfrm>
                  <a:prstGeom prst="rect">
                    <a:avLst/>
                  </a:prstGeom>
                  <a:noFill/>
                  <a:ln>
                    <a:noFill/>
                  </a:ln>
                </p:spPr>
                <p:txBody>
                  <a:bodyPr spcFirstLastPara="1" wrap="square" lIns="121900" tIns="121900" rIns="121900" bIns="121900" anchor="ctr" anchorCtr="0">
                    <a:noAutofit/>
                  </a:bodyPr>
                  <a:lstStyle/>
                  <a:p>
                    <a:pPr algn="ctr"/>
                    <a:r>
                      <a:rPr lang="en" sz="2400" dirty="0">
                        <a:solidFill>
                          <a:srgbClr val="FFFFFF"/>
                        </a:solidFill>
                        <a:latin typeface="Fira Sans Extra Condensed Medium"/>
                        <a:ea typeface="Fira Sans Extra Condensed Medium"/>
                        <a:cs typeface="Fira Sans Extra Condensed Medium"/>
                        <a:sym typeface="Fira Sans Extra Condensed Medium"/>
                      </a:rPr>
                      <a:t>213.801</a:t>
                    </a:r>
                  </a:p>
                </p:txBody>
              </p:sp>
              <p:sp>
                <p:nvSpPr>
                  <p:cNvPr id="249" name="Google Shape;249;p18"/>
                  <p:cNvSpPr txBox="1"/>
                  <p:nvPr/>
                </p:nvSpPr>
                <p:spPr>
                  <a:xfrm flipH="1">
                    <a:off x="2964493" y="3327479"/>
                    <a:ext cx="3215100" cy="530400"/>
                  </a:xfrm>
                  <a:prstGeom prst="rect">
                    <a:avLst/>
                  </a:prstGeom>
                  <a:noFill/>
                  <a:ln>
                    <a:noFill/>
                  </a:ln>
                </p:spPr>
                <p:txBody>
                  <a:bodyPr spcFirstLastPara="1" wrap="square" lIns="121900" tIns="121900" rIns="121900" bIns="121900" anchor="ctr" anchorCtr="0">
                    <a:noAutofit/>
                  </a:bodyPr>
                  <a:lstStyle/>
                  <a:p>
                    <a:r>
                      <a:rPr lang="es-CL" sz="1600" dirty="0">
                        <a:solidFill>
                          <a:srgbClr val="FFFFFF"/>
                        </a:solidFill>
                        <a:latin typeface="Fira Sans"/>
                        <a:ea typeface="Fira Sans"/>
                        <a:cs typeface="Fira Sans"/>
                        <a:sym typeface="Fira Sans"/>
                      </a:rPr>
                      <a:t>Litros de Gasolina No Consumidos</a:t>
                    </a:r>
                  </a:p>
                </p:txBody>
              </p:sp>
            </p:grpSp>
          </p:grpSp>
          <p:grpSp>
            <p:nvGrpSpPr>
              <p:cNvPr id="16" name="Grupo 15">
                <a:extLst>
                  <a:ext uri="{FF2B5EF4-FFF2-40B4-BE49-F238E27FC236}">
                    <a16:creationId xmlns:a16="http://schemas.microsoft.com/office/drawing/2014/main" id="{8980E961-4108-E863-5156-046C6C66ACD2}"/>
                  </a:ext>
                </a:extLst>
              </p:cNvPr>
              <p:cNvGrpSpPr/>
              <p:nvPr/>
            </p:nvGrpSpPr>
            <p:grpSpPr>
              <a:xfrm>
                <a:off x="1276687" y="2215671"/>
                <a:ext cx="6590600" cy="360000"/>
                <a:chOff x="1276687" y="3242717"/>
                <a:chExt cx="6590600" cy="711325"/>
              </a:xfrm>
            </p:grpSpPr>
            <p:grpSp>
              <p:nvGrpSpPr>
                <p:cNvPr id="254" name="Google Shape;254;p18"/>
                <p:cNvGrpSpPr/>
                <p:nvPr/>
              </p:nvGrpSpPr>
              <p:grpSpPr>
                <a:xfrm>
                  <a:off x="1276687" y="3242717"/>
                  <a:ext cx="6590600" cy="711325"/>
                  <a:chOff x="1276687" y="4024596"/>
                  <a:chExt cx="6590600" cy="711325"/>
                </a:xfrm>
              </p:grpSpPr>
              <p:sp>
                <p:nvSpPr>
                  <p:cNvPr id="255" name="Google Shape;255;p18"/>
                  <p:cNvSpPr/>
                  <p:nvPr/>
                </p:nvSpPr>
                <p:spPr>
                  <a:xfrm>
                    <a:off x="1276687" y="4024596"/>
                    <a:ext cx="1409700" cy="709200"/>
                  </a:xfrm>
                  <a:prstGeom prst="rect">
                    <a:avLst/>
                  </a:prstGeom>
                  <a:solidFill>
                    <a:srgbClr val="451E7B"/>
                  </a:solidFill>
                  <a:ln>
                    <a:noFill/>
                  </a:ln>
                </p:spPr>
                <p:txBody>
                  <a:bodyPr spcFirstLastPara="1" wrap="square" lIns="121900" tIns="121900" rIns="121900" bIns="121900" anchor="ctr" anchorCtr="0">
                    <a:noAutofit/>
                  </a:bodyPr>
                  <a:lstStyle/>
                  <a:p>
                    <a:endParaRPr sz="2400" dirty="0"/>
                  </a:p>
                </p:txBody>
              </p:sp>
              <p:sp>
                <p:nvSpPr>
                  <p:cNvPr id="256" name="Google Shape;256;p18"/>
                  <p:cNvSpPr/>
                  <p:nvPr/>
                </p:nvSpPr>
                <p:spPr>
                  <a:xfrm>
                    <a:off x="2784227" y="4024876"/>
                    <a:ext cx="3575700" cy="708900"/>
                  </a:xfrm>
                  <a:prstGeom prst="rect">
                    <a:avLst/>
                  </a:prstGeom>
                  <a:solidFill>
                    <a:srgbClr val="451E7B"/>
                  </a:solidFill>
                  <a:ln>
                    <a:noFill/>
                  </a:ln>
                </p:spPr>
                <p:txBody>
                  <a:bodyPr spcFirstLastPara="1" wrap="square" lIns="121900" tIns="121900" rIns="121900" bIns="121900" anchor="ctr" anchorCtr="0">
                    <a:noAutofit/>
                  </a:bodyPr>
                  <a:lstStyle/>
                  <a:p>
                    <a:endParaRPr sz="2400" dirty="0"/>
                  </a:p>
                </p:txBody>
              </p:sp>
              <p:sp>
                <p:nvSpPr>
                  <p:cNvPr id="257" name="Google Shape;257;p18"/>
                  <p:cNvSpPr/>
                  <p:nvPr/>
                </p:nvSpPr>
                <p:spPr>
                  <a:xfrm>
                    <a:off x="6457587" y="4026721"/>
                    <a:ext cx="1409700" cy="709200"/>
                  </a:xfrm>
                  <a:prstGeom prst="rect">
                    <a:avLst/>
                  </a:prstGeom>
                  <a:solidFill>
                    <a:srgbClr val="451E7B"/>
                  </a:solidFill>
                  <a:ln>
                    <a:noFill/>
                  </a:ln>
                </p:spPr>
                <p:txBody>
                  <a:bodyPr spcFirstLastPara="1" wrap="square" lIns="121900" tIns="121900" rIns="121900" bIns="121900" anchor="ctr" anchorCtr="0">
                    <a:noAutofit/>
                  </a:bodyPr>
                  <a:lstStyle/>
                  <a:p>
                    <a:endParaRPr sz="2400" dirty="0"/>
                  </a:p>
                </p:txBody>
              </p:sp>
            </p:grpSp>
            <p:grpSp>
              <p:nvGrpSpPr>
                <p:cNvPr id="258" name="Google Shape;258;p18"/>
                <p:cNvGrpSpPr/>
                <p:nvPr/>
              </p:nvGrpSpPr>
              <p:grpSpPr>
                <a:xfrm>
                  <a:off x="2964493" y="3332297"/>
                  <a:ext cx="4735767" cy="530400"/>
                  <a:chOff x="2964493" y="4114176"/>
                  <a:chExt cx="4735767" cy="530400"/>
                </a:xfrm>
              </p:grpSpPr>
              <p:sp>
                <p:nvSpPr>
                  <p:cNvPr id="259" name="Google Shape;259;p18"/>
                  <p:cNvSpPr txBox="1"/>
                  <p:nvPr/>
                </p:nvSpPr>
                <p:spPr>
                  <a:xfrm>
                    <a:off x="6675460" y="4218648"/>
                    <a:ext cx="1024800" cy="361500"/>
                  </a:xfrm>
                  <a:prstGeom prst="rect">
                    <a:avLst/>
                  </a:prstGeom>
                  <a:noFill/>
                  <a:ln>
                    <a:noFill/>
                  </a:ln>
                </p:spPr>
                <p:txBody>
                  <a:bodyPr spcFirstLastPara="1" wrap="square" lIns="121900" tIns="121900" rIns="121900" bIns="121900" anchor="ctr" anchorCtr="0">
                    <a:noAutofit/>
                  </a:bodyPr>
                  <a:lstStyle/>
                  <a:p>
                    <a:r>
                      <a:rPr lang="en" sz="2400" dirty="0">
                        <a:solidFill>
                          <a:srgbClr val="FFFFFF"/>
                        </a:solidFill>
                        <a:latin typeface="Fira Sans Extra Condensed Medium"/>
                        <a:ea typeface="Fira Sans Extra Condensed Medium"/>
                        <a:cs typeface="Fira Sans Extra Condensed Medium"/>
                        <a:sym typeface="Fira Sans Extra Condensed Medium"/>
                      </a:rPr>
                      <a:t>5.763.53</a:t>
                    </a:r>
                    <a:r>
                      <a:rPr lang="en" sz="2533" dirty="0">
                        <a:solidFill>
                          <a:srgbClr val="FFFFFF"/>
                        </a:solidFill>
                        <a:latin typeface="Fira Sans Extra Condensed Medium"/>
                        <a:ea typeface="Fira Sans Extra Condensed Medium"/>
                        <a:cs typeface="Fira Sans Extra Condensed Medium"/>
                        <a:sym typeface="Fira Sans Extra Condensed Medium"/>
                      </a:rPr>
                      <a:t>5 </a:t>
                    </a:r>
                  </a:p>
                </p:txBody>
              </p:sp>
              <p:sp>
                <p:nvSpPr>
                  <p:cNvPr id="260" name="Google Shape;260;p18"/>
                  <p:cNvSpPr txBox="1"/>
                  <p:nvPr/>
                </p:nvSpPr>
                <p:spPr>
                  <a:xfrm flipH="1">
                    <a:off x="2964493" y="4114176"/>
                    <a:ext cx="3215100" cy="530400"/>
                  </a:xfrm>
                  <a:prstGeom prst="rect">
                    <a:avLst/>
                  </a:prstGeom>
                  <a:noFill/>
                  <a:ln>
                    <a:noFill/>
                  </a:ln>
                </p:spPr>
                <p:txBody>
                  <a:bodyPr spcFirstLastPara="1" wrap="square" lIns="121900" tIns="121900" rIns="121900" bIns="121900" anchor="ctr" anchorCtr="0">
                    <a:noAutofit/>
                  </a:bodyPr>
                  <a:lstStyle/>
                  <a:p>
                    <a:r>
                      <a:rPr lang="en" sz="1600" dirty="0">
                        <a:solidFill>
                          <a:srgbClr val="FFFFFF"/>
                        </a:solidFill>
                        <a:latin typeface="Fira Sans"/>
                        <a:ea typeface="Fira Sans"/>
                        <a:cs typeface="Fira Sans"/>
                        <a:sym typeface="Fira Sans"/>
                      </a:rPr>
                      <a:t>Emisiones Locales Evitadas en </a:t>
                    </a:r>
                    <a:r>
                      <a:rPr lang="es-CL" sz="1600" dirty="0">
                        <a:solidFill>
                          <a:srgbClr val="FFFFFF"/>
                        </a:solidFill>
                        <a:latin typeface="Fira Sans"/>
                        <a:ea typeface="Fira Sans"/>
                        <a:cs typeface="Fira Sans"/>
                        <a:sym typeface="Fira Sans"/>
                      </a:rPr>
                      <a:t>kg CO2eq</a:t>
                    </a:r>
                    <a:endParaRPr sz="1600" dirty="0">
                      <a:solidFill>
                        <a:srgbClr val="FFFFFF"/>
                      </a:solidFill>
                      <a:latin typeface="Fira Sans"/>
                      <a:ea typeface="Fira Sans"/>
                      <a:cs typeface="Fira Sans"/>
                      <a:sym typeface="Fira Sans"/>
                    </a:endParaRPr>
                  </a:p>
                </p:txBody>
              </p:sp>
            </p:grpSp>
          </p:grpSp>
          <p:grpSp>
            <p:nvGrpSpPr>
              <p:cNvPr id="20" name="Grupo 19">
                <a:extLst>
                  <a:ext uri="{FF2B5EF4-FFF2-40B4-BE49-F238E27FC236}">
                    <a16:creationId xmlns:a16="http://schemas.microsoft.com/office/drawing/2014/main" id="{9935ECDB-4F09-00EA-FC83-7DFC6A9E2EA1}"/>
                  </a:ext>
                </a:extLst>
              </p:cNvPr>
              <p:cNvGrpSpPr/>
              <p:nvPr/>
            </p:nvGrpSpPr>
            <p:grpSpPr>
              <a:xfrm>
                <a:off x="1276687" y="2671881"/>
                <a:ext cx="6590600" cy="359999"/>
                <a:chOff x="1276687" y="3994796"/>
                <a:chExt cx="6590600" cy="704563"/>
              </a:xfrm>
            </p:grpSpPr>
            <p:sp>
              <p:nvSpPr>
                <p:cNvPr id="212" name="Google Shape;212;p18"/>
                <p:cNvSpPr/>
                <p:nvPr/>
              </p:nvSpPr>
              <p:spPr>
                <a:xfrm>
                  <a:off x="2784226" y="3995098"/>
                  <a:ext cx="3575647" cy="699601"/>
                </a:xfrm>
                <a:prstGeom prst="rect">
                  <a:avLst/>
                </a:prstGeom>
                <a:solidFill>
                  <a:schemeClr val="accent5"/>
                </a:solidFill>
                <a:ln>
                  <a:noFill/>
                </a:ln>
              </p:spPr>
              <p:txBody>
                <a:bodyPr spcFirstLastPara="1" wrap="square" lIns="121900" tIns="121900" rIns="121900" bIns="121900" anchor="ctr" anchorCtr="0">
                  <a:noAutofit/>
                </a:bodyPr>
                <a:lstStyle/>
                <a:p>
                  <a:endParaRPr sz="2400" dirty="0"/>
                </a:p>
              </p:txBody>
            </p:sp>
            <p:sp>
              <p:nvSpPr>
                <p:cNvPr id="215" name="Google Shape;215;p18"/>
                <p:cNvSpPr/>
                <p:nvPr/>
              </p:nvSpPr>
              <p:spPr>
                <a:xfrm>
                  <a:off x="1276687" y="3994796"/>
                  <a:ext cx="1409700" cy="700400"/>
                </a:xfrm>
                <a:prstGeom prst="rect">
                  <a:avLst/>
                </a:prstGeom>
                <a:solidFill>
                  <a:schemeClr val="accent5"/>
                </a:solidFill>
                <a:ln>
                  <a:noFill/>
                </a:ln>
              </p:spPr>
              <p:txBody>
                <a:bodyPr spcFirstLastPara="1" wrap="square" lIns="121900" tIns="121900" rIns="121900" bIns="121900" anchor="ctr" anchorCtr="0">
                  <a:noAutofit/>
                </a:bodyPr>
                <a:lstStyle/>
                <a:p>
                  <a:endParaRPr sz="2400" dirty="0"/>
                </a:p>
              </p:txBody>
            </p:sp>
            <p:sp>
              <p:nvSpPr>
                <p:cNvPr id="218" name="Google Shape;218;p18"/>
                <p:cNvSpPr/>
                <p:nvPr/>
              </p:nvSpPr>
              <p:spPr>
                <a:xfrm>
                  <a:off x="6457587" y="3998959"/>
                  <a:ext cx="1409700" cy="700400"/>
                </a:xfrm>
                <a:prstGeom prst="rect">
                  <a:avLst/>
                </a:prstGeom>
                <a:solidFill>
                  <a:schemeClr val="accent5"/>
                </a:solidFill>
                <a:ln>
                  <a:noFill/>
                </a:ln>
              </p:spPr>
              <p:txBody>
                <a:bodyPr spcFirstLastPara="1" wrap="square" lIns="121900" tIns="121900" rIns="121900" bIns="121900" anchor="ctr" anchorCtr="0">
                  <a:noAutofit/>
                </a:bodyPr>
                <a:lstStyle/>
                <a:p>
                  <a:endParaRPr sz="2400" dirty="0"/>
                </a:p>
              </p:txBody>
            </p:sp>
            <p:sp>
              <p:nvSpPr>
                <p:cNvPr id="5" name="CuadroTexto 4">
                  <a:extLst>
                    <a:ext uri="{FF2B5EF4-FFF2-40B4-BE49-F238E27FC236}">
                      <a16:creationId xmlns:a16="http://schemas.microsoft.com/office/drawing/2014/main" id="{9B08AFF3-5DA2-2224-148B-94C7CBE0C566}"/>
                    </a:ext>
                  </a:extLst>
                </p:cNvPr>
                <p:cNvSpPr txBox="1"/>
                <p:nvPr/>
              </p:nvSpPr>
              <p:spPr>
                <a:xfrm>
                  <a:off x="2955658" y="4093636"/>
                  <a:ext cx="3601848" cy="496945"/>
                </a:xfrm>
                <a:prstGeom prst="rect">
                  <a:avLst/>
                </a:prstGeom>
                <a:noFill/>
              </p:spPr>
              <p:txBody>
                <a:bodyPr wrap="square">
                  <a:spAutoFit/>
                </a:bodyPr>
                <a:lstStyle/>
                <a:p>
                  <a:r>
                    <a:rPr lang="es-MX" sz="1600" dirty="0">
                      <a:solidFill>
                        <a:srgbClr val="FFFFFF"/>
                      </a:solidFill>
                      <a:latin typeface="Fira Sans"/>
                      <a:ea typeface="Fira Sans"/>
                      <a:cs typeface="Fira Sans"/>
                      <a:sym typeface="Fira Sans"/>
                    </a:rPr>
                    <a:t>Emisiones Globales Evitadas en kg CO2eq</a:t>
                  </a:r>
                </a:p>
              </p:txBody>
            </p:sp>
            <p:sp>
              <p:nvSpPr>
                <p:cNvPr id="6" name="Google Shape;259;p18">
                  <a:extLst>
                    <a:ext uri="{FF2B5EF4-FFF2-40B4-BE49-F238E27FC236}">
                      <a16:creationId xmlns:a16="http://schemas.microsoft.com/office/drawing/2014/main" id="{ADE33A85-E2BE-838B-73D5-4012F45E737D}"/>
                    </a:ext>
                  </a:extLst>
                </p:cNvPr>
                <p:cNvSpPr txBox="1"/>
                <p:nvPr/>
              </p:nvSpPr>
              <p:spPr>
                <a:xfrm>
                  <a:off x="6679334" y="4161358"/>
                  <a:ext cx="1134854" cy="361499"/>
                </a:xfrm>
                <a:prstGeom prst="rect">
                  <a:avLst/>
                </a:prstGeom>
                <a:noFill/>
                <a:ln>
                  <a:noFill/>
                </a:ln>
              </p:spPr>
              <p:txBody>
                <a:bodyPr spcFirstLastPara="1" wrap="square" lIns="121900" tIns="121900" rIns="121900" bIns="121900" anchor="ctr" anchorCtr="0">
                  <a:noAutofit/>
                </a:bodyPr>
                <a:lstStyle/>
                <a:p>
                  <a:r>
                    <a:rPr lang="en" sz="2400" dirty="0">
                      <a:solidFill>
                        <a:srgbClr val="FFFFFF"/>
                      </a:solidFill>
                      <a:latin typeface="Fira Sans Extra Condensed Medium"/>
                      <a:ea typeface="Fira Sans Extra Condensed Medium"/>
                      <a:cs typeface="Fira Sans Extra Condensed Medium"/>
                      <a:sym typeface="Fira Sans Extra Condensed Medium"/>
                    </a:rPr>
                    <a:t>2.968.34</a:t>
                  </a:r>
                  <a:r>
                    <a:rPr lang="en" sz="2533" dirty="0">
                      <a:solidFill>
                        <a:srgbClr val="FFFFFF"/>
                      </a:solidFill>
                      <a:latin typeface="Fira Sans Extra Condensed Medium"/>
                      <a:ea typeface="Fira Sans Extra Condensed Medium"/>
                      <a:cs typeface="Fira Sans Extra Condensed Medium"/>
                      <a:sym typeface="Fira Sans Extra Condensed Medium"/>
                    </a:rPr>
                    <a:t>3</a:t>
                  </a:r>
                </a:p>
              </p:txBody>
            </p:sp>
          </p:grpSp>
          <p:grpSp>
            <p:nvGrpSpPr>
              <p:cNvPr id="15" name="Grupo 14">
                <a:extLst>
                  <a:ext uri="{FF2B5EF4-FFF2-40B4-BE49-F238E27FC236}">
                    <a16:creationId xmlns:a16="http://schemas.microsoft.com/office/drawing/2014/main" id="{E105B796-B45E-0D3F-7764-2725B2E03967}"/>
                  </a:ext>
                </a:extLst>
              </p:cNvPr>
              <p:cNvGrpSpPr/>
              <p:nvPr/>
            </p:nvGrpSpPr>
            <p:grpSpPr>
              <a:xfrm>
                <a:off x="1276687" y="1784121"/>
                <a:ext cx="6590600" cy="360000"/>
                <a:chOff x="1276687" y="2473231"/>
                <a:chExt cx="6590600" cy="360000"/>
              </a:xfrm>
            </p:grpSpPr>
            <p:grpSp>
              <p:nvGrpSpPr>
                <p:cNvPr id="8" name="Google Shape;243;p18">
                  <a:extLst>
                    <a:ext uri="{FF2B5EF4-FFF2-40B4-BE49-F238E27FC236}">
                      <a16:creationId xmlns:a16="http://schemas.microsoft.com/office/drawing/2014/main" id="{45FCC055-D9C6-E9AD-9A04-26A0AAAA879C}"/>
                    </a:ext>
                  </a:extLst>
                </p:cNvPr>
                <p:cNvGrpSpPr/>
                <p:nvPr/>
              </p:nvGrpSpPr>
              <p:grpSpPr>
                <a:xfrm>
                  <a:off x="1276687" y="2473231"/>
                  <a:ext cx="6590600" cy="360000"/>
                  <a:chOff x="1276687" y="3238180"/>
                  <a:chExt cx="6590600" cy="714069"/>
                </a:xfrm>
              </p:grpSpPr>
              <p:sp>
                <p:nvSpPr>
                  <p:cNvPr id="12" name="Google Shape;244;p18">
                    <a:extLst>
                      <a:ext uri="{FF2B5EF4-FFF2-40B4-BE49-F238E27FC236}">
                        <a16:creationId xmlns:a16="http://schemas.microsoft.com/office/drawing/2014/main" id="{F65CECC9-CB96-FD42-4126-CD082ED5C3F4}"/>
                      </a:ext>
                    </a:extLst>
                  </p:cNvPr>
                  <p:cNvSpPr/>
                  <p:nvPr/>
                </p:nvSpPr>
                <p:spPr>
                  <a:xfrm>
                    <a:off x="1276687" y="3240924"/>
                    <a:ext cx="1409700" cy="709200"/>
                  </a:xfrm>
                  <a:prstGeom prst="rect">
                    <a:avLst/>
                  </a:prstGeom>
                  <a:solidFill>
                    <a:srgbClr val="7B1E7A"/>
                  </a:solidFill>
                  <a:ln>
                    <a:noFill/>
                  </a:ln>
                </p:spPr>
                <p:txBody>
                  <a:bodyPr spcFirstLastPara="1" wrap="square" lIns="121900" tIns="121900" rIns="121900" bIns="121900" anchor="ctr" anchorCtr="0">
                    <a:noAutofit/>
                  </a:bodyPr>
                  <a:lstStyle/>
                  <a:p>
                    <a:endParaRPr sz="2400" dirty="0"/>
                  </a:p>
                </p:txBody>
              </p:sp>
              <p:sp>
                <p:nvSpPr>
                  <p:cNvPr id="13" name="Google Shape;245;p18">
                    <a:extLst>
                      <a:ext uri="{FF2B5EF4-FFF2-40B4-BE49-F238E27FC236}">
                        <a16:creationId xmlns:a16="http://schemas.microsoft.com/office/drawing/2014/main" id="{B869B53E-CA1F-F0E4-388D-A602D996B6A9}"/>
                      </a:ext>
                    </a:extLst>
                  </p:cNvPr>
                  <p:cNvSpPr/>
                  <p:nvPr/>
                </p:nvSpPr>
                <p:spPr>
                  <a:xfrm>
                    <a:off x="2784227" y="3238180"/>
                    <a:ext cx="3575700" cy="708900"/>
                  </a:xfrm>
                  <a:prstGeom prst="rect">
                    <a:avLst/>
                  </a:prstGeom>
                  <a:solidFill>
                    <a:srgbClr val="7B1E7A"/>
                  </a:solidFill>
                  <a:ln>
                    <a:noFill/>
                  </a:ln>
                </p:spPr>
                <p:txBody>
                  <a:bodyPr spcFirstLastPara="1" wrap="square" lIns="121900" tIns="121900" rIns="121900" bIns="121900" anchor="ctr" anchorCtr="0">
                    <a:noAutofit/>
                  </a:bodyPr>
                  <a:lstStyle/>
                  <a:p>
                    <a:endParaRPr sz="2400" dirty="0"/>
                  </a:p>
                </p:txBody>
              </p:sp>
              <p:sp>
                <p:nvSpPr>
                  <p:cNvPr id="14" name="Google Shape;246;p18">
                    <a:extLst>
                      <a:ext uri="{FF2B5EF4-FFF2-40B4-BE49-F238E27FC236}">
                        <a16:creationId xmlns:a16="http://schemas.microsoft.com/office/drawing/2014/main" id="{408E287A-B2A2-475B-0DAB-42C70391C7CE}"/>
                      </a:ext>
                    </a:extLst>
                  </p:cNvPr>
                  <p:cNvSpPr/>
                  <p:nvPr/>
                </p:nvSpPr>
                <p:spPr>
                  <a:xfrm>
                    <a:off x="6457587" y="3243049"/>
                    <a:ext cx="1409700" cy="709200"/>
                  </a:xfrm>
                  <a:prstGeom prst="rect">
                    <a:avLst/>
                  </a:prstGeom>
                  <a:solidFill>
                    <a:srgbClr val="7B1E7A"/>
                  </a:solidFill>
                  <a:ln>
                    <a:noFill/>
                  </a:ln>
                </p:spPr>
                <p:txBody>
                  <a:bodyPr spcFirstLastPara="1" wrap="square" lIns="121900" tIns="121900" rIns="121900" bIns="121900" anchor="ctr" anchorCtr="0">
                    <a:noAutofit/>
                  </a:bodyPr>
                  <a:lstStyle/>
                  <a:p>
                    <a:endParaRPr sz="2400" dirty="0"/>
                  </a:p>
                </p:txBody>
              </p:sp>
            </p:grpSp>
            <p:grpSp>
              <p:nvGrpSpPr>
                <p:cNvPr id="9" name="Google Shape;247;p18">
                  <a:extLst>
                    <a:ext uri="{FF2B5EF4-FFF2-40B4-BE49-F238E27FC236}">
                      <a16:creationId xmlns:a16="http://schemas.microsoft.com/office/drawing/2014/main" id="{9532524D-42D4-80E3-2827-7BB8E060FB53}"/>
                    </a:ext>
                  </a:extLst>
                </p:cNvPr>
                <p:cNvGrpSpPr/>
                <p:nvPr/>
              </p:nvGrpSpPr>
              <p:grpSpPr>
                <a:xfrm>
                  <a:off x="2964493" y="2518251"/>
                  <a:ext cx="4754644" cy="267403"/>
                  <a:chOff x="2964493" y="3327479"/>
                  <a:chExt cx="4754644" cy="530400"/>
                </a:xfrm>
              </p:grpSpPr>
              <p:sp>
                <p:nvSpPr>
                  <p:cNvPr id="10" name="Google Shape;248;p18">
                    <a:extLst>
                      <a:ext uri="{FF2B5EF4-FFF2-40B4-BE49-F238E27FC236}">
                        <a16:creationId xmlns:a16="http://schemas.microsoft.com/office/drawing/2014/main" id="{7581627F-803A-D96E-6E34-D1C58B14BE7D}"/>
                      </a:ext>
                    </a:extLst>
                  </p:cNvPr>
                  <p:cNvSpPr txBox="1"/>
                  <p:nvPr/>
                </p:nvSpPr>
                <p:spPr>
                  <a:xfrm>
                    <a:off x="6694337" y="3409473"/>
                    <a:ext cx="1024800" cy="361499"/>
                  </a:xfrm>
                  <a:prstGeom prst="rect">
                    <a:avLst/>
                  </a:prstGeom>
                  <a:noFill/>
                  <a:ln>
                    <a:noFill/>
                  </a:ln>
                </p:spPr>
                <p:txBody>
                  <a:bodyPr spcFirstLastPara="1" wrap="square" lIns="121900" tIns="121900" rIns="121900" bIns="121900" anchor="ctr" anchorCtr="0">
                    <a:noAutofit/>
                  </a:bodyPr>
                  <a:lstStyle/>
                  <a:p>
                    <a:pPr algn="ctr"/>
                    <a:r>
                      <a:rPr lang="en" sz="2400" dirty="0">
                        <a:solidFill>
                          <a:srgbClr val="FFFFFF"/>
                        </a:solidFill>
                        <a:latin typeface="Fira Sans Extra Condensed Medium"/>
                        <a:ea typeface="Fira Sans Extra Condensed Medium"/>
                        <a:cs typeface="Fira Sans Extra Condensed Medium"/>
                        <a:sym typeface="Fira Sans Extra Condensed Medium"/>
                      </a:rPr>
                      <a:t>6.892.828</a:t>
                    </a:r>
                  </a:p>
                </p:txBody>
              </p:sp>
              <p:sp>
                <p:nvSpPr>
                  <p:cNvPr id="11" name="Google Shape;249;p18">
                    <a:extLst>
                      <a:ext uri="{FF2B5EF4-FFF2-40B4-BE49-F238E27FC236}">
                        <a16:creationId xmlns:a16="http://schemas.microsoft.com/office/drawing/2014/main" id="{EE9A33AF-912D-F493-8712-487A8CC971EF}"/>
                      </a:ext>
                    </a:extLst>
                  </p:cNvPr>
                  <p:cNvSpPr txBox="1"/>
                  <p:nvPr/>
                </p:nvSpPr>
                <p:spPr>
                  <a:xfrm flipH="1">
                    <a:off x="2964493" y="3327479"/>
                    <a:ext cx="3215100" cy="530400"/>
                  </a:xfrm>
                  <a:prstGeom prst="rect">
                    <a:avLst/>
                  </a:prstGeom>
                  <a:noFill/>
                  <a:ln>
                    <a:noFill/>
                  </a:ln>
                </p:spPr>
                <p:txBody>
                  <a:bodyPr spcFirstLastPara="1" wrap="square" lIns="121900" tIns="121900" rIns="121900" bIns="121900" anchor="ctr" anchorCtr="0">
                    <a:noAutofit/>
                  </a:bodyPr>
                  <a:lstStyle/>
                  <a:p>
                    <a:r>
                      <a:rPr lang="es-CL" sz="1600" dirty="0">
                        <a:solidFill>
                          <a:srgbClr val="FFFFFF"/>
                        </a:solidFill>
                        <a:latin typeface="Fira Sans"/>
                        <a:ea typeface="Fira Sans"/>
                        <a:cs typeface="Fira Sans"/>
                        <a:sym typeface="Fira Sans"/>
                      </a:rPr>
                      <a:t>Cantidad de Kilómetros Certificados</a:t>
                    </a:r>
                  </a:p>
                </p:txBody>
              </p:sp>
            </p:grpSp>
          </p:grpSp>
        </p:grpSp>
        <p:sp>
          <p:nvSpPr>
            <p:cNvPr id="2" name="Google Shape;226;p18">
              <a:extLst>
                <a:ext uri="{FF2B5EF4-FFF2-40B4-BE49-F238E27FC236}">
                  <a16:creationId xmlns:a16="http://schemas.microsoft.com/office/drawing/2014/main" id="{5C4286B8-E9E5-A06B-0B6C-271B7DC04A37}"/>
                </a:ext>
              </a:extLst>
            </p:cNvPr>
            <p:cNvSpPr txBox="1"/>
            <p:nvPr/>
          </p:nvSpPr>
          <p:spPr>
            <a:xfrm>
              <a:off x="5750986" y="1885210"/>
              <a:ext cx="1366400" cy="482000"/>
            </a:xfrm>
            <a:prstGeom prst="rect">
              <a:avLst/>
            </a:prstGeom>
            <a:noFill/>
            <a:ln>
              <a:noFill/>
            </a:ln>
          </p:spPr>
          <p:txBody>
            <a:bodyPr spcFirstLastPara="1" wrap="square" lIns="121900" tIns="121900" rIns="121900" bIns="121900" anchor="ctr" anchorCtr="0">
              <a:noAutofit/>
            </a:bodyPr>
            <a:lstStyle/>
            <a:p>
              <a:pPr algn="ctr"/>
              <a:r>
                <a:rPr lang="en" sz="2667" dirty="0">
                  <a:solidFill>
                    <a:srgbClr val="FFFFFF"/>
                  </a:solidFill>
                  <a:latin typeface="Fira Sans Extra Condensed Medium"/>
                  <a:ea typeface="Fira Sans Extra Condensed Medium"/>
                  <a:cs typeface="Fira Sans Extra Condensed Medium"/>
                  <a:sym typeface="Fira Sans Extra Condensed Medium"/>
                </a:rPr>
                <a:t>1.366</a:t>
              </a:r>
              <a:endParaRPr sz="2667"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3" name="Google Shape;237;p18">
              <a:extLst>
                <a:ext uri="{FF2B5EF4-FFF2-40B4-BE49-F238E27FC236}">
                  <a16:creationId xmlns:a16="http://schemas.microsoft.com/office/drawing/2014/main" id="{DE73AE53-9951-DF5A-6BA4-707839569837}"/>
                </a:ext>
              </a:extLst>
            </p:cNvPr>
            <p:cNvSpPr txBox="1"/>
            <p:nvPr/>
          </p:nvSpPr>
          <p:spPr>
            <a:xfrm>
              <a:off x="5590791" y="1175300"/>
              <a:ext cx="1853933" cy="482000"/>
            </a:xfrm>
            <a:prstGeom prst="rect">
              <a:avLst/>
            </a:prstGeom>
            <a:noFill/>
            <a:ln>
              <a:noFill/>
            </a:ln>
          </p:spPr>
          <p:txBody>
            <a:bodyPr spcFirstLastPara="1" wrap="square" lIns="121900" tIns="121900" rIns="121900" bIns="121900" anchor="ctr" anchorCtr="0">
              <a:noAutofit/>
            </a:bodyPr>
            <a:lstStyle/>
            <a:p>
              <a:pPr algn="ctr"/>
              <a:r>
                <a:rPr lang="en" sz="2667" dirty="0">
                  <a:solidFill>
                    <a:srgbClr val="FFFFFF"/>
                  </a:solidFill>
                  <a:latin typeface="Fira Sans Extra Condensed Medium"/>
                  <a:ea typeface="Fira Sans Extra Condensed Medium"/>
                  <a:cs typeface="Fira Sans Extra Condensed Medium"/>
                  <a:sym typeface="Fira Sans Extra Condensed Medium"/>
                </a:rPr>
                <a:t>601.941</a:t>
              </a:r>
            </a:p>
          </p:txBody>
        </p:sp>
      </p:grpSp>
      <p:pic>
        <p:nvPicPr>
          <p:cNvPr id="19" name="Gráfico 18" descr="Diploma con relleno sólido">
            <a:extLst>
              <a:ext uri="{FF2B5EF4-FFF2-40B4-BE49-F238E27FC236}">
                <a16:creationId xmlns:a16="http://schemas.microsoft.com/office/drawing/2014/main" id="{E9BCF1BA-03FB-3F44-7883-4750252B9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5618" y="1734283"/>
            <a:ext cx="794057" cy="794057"/>
          </a:xfrm>
          <a:prstGeom prst="rect">
            <a:avLst/>
          </a:prstGeom>
        </p:spPr>
      </p:pic>
      <p:pic>
        <p:nvPicPr>
          <p:cNvPr id="25" name="Gráfico 24" descr="Carretera con relleno sólido">
            <a:extLst>
              <a:ext uri="{FF2B5EF4-FFF2-40B4-BE49-F238E27FC236}">
                <a16:creationId xmlns:a16="http://schemas.microsoft.com/office/drawing/2014/main" id="{F99AD6F3-96F9-45CC-B902-3FF35535E1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6973" y="3267695"/>
            <a:ext cx="664096" cy="664096"/>
          </a:xfrm>
          <a:prstGeom prst="rect">
            <a:avLst/>
          </a:prstGeom>
        </p:spPr>
      </p:pic>
      <p:pic>
        <p:nvPicPr>
          <p:cNvPr id="27" name="Gráfico 26" descr="Central de energía con relleno sólido">
            <a:extLst>
              <a:ext uri="{FF2B5EF4-FFF2-40B4-BE49-F238E27FC236}">
                <a16:creationId xmlns:a16="http://schemas.microsoft.com/office/drawing/2014/main" id="{043FE6B1-84DA-68E4-1253-D2E76C860E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2286" y="3992550"/>
            <a:ext cx="532502" cy="532502"/>
          </a:xfrm>
          <a:prstGeom prst="rect">
            <a:avLst/>
          </a:prstGeom>
        </p:spPr>
      </p:pic>
      <p:pic>
        <p:nvPicPr>
          <p:cNvPr id="29" name="Gráfico 28" descr="Coche eléctrico con relleno sólido">
            <a:extLst>
              <a:ext uri="{FF2B5EF4-FFF2-40B4-BE49-F238E27FC236}">
                <a16:creationId xmlns:a16="http://schemas.microsoft.com/office/drawing/2014/main" id="{4E17F69D-6997-92D4-E65D-CA8608C503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5446" y="2366589"/>
            <a:ext cx="914400" cy="914400"/>
          </a:xfrm>
          <a:prstGeom prst="rect">
            <a:avLst/>
          </a:prstGeom>
        </p:spPr>
      </p:pic>
      <p:pic>
        <p:nvPicPr>
          <p:cNvPr id="33" name="Gráfico 32" descr="Barril de petróleo con relleno sólido">
            <a:extLst>
              <a:ext uri="{FF2B5EF4-FFF2-40B4-BE49-F238E27FC236}">
                <a16:creationId xmlns:a16="http://schemas.microsoft.com/office/drawing/2014/main" id="{BF7B6C50-1E9A-EB1F-EF16-78D6835C54B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9061" y="5483384"/>
            <a:ext cx="609803" cy="609803"/>
          </a:xfrm>
          <a:prstGeom prst="rect">
            <a:avLst/>
          </a:prstGeom>
        </p:spPr>
      </p:pic>
      <p:pic>
        <p:nvPicPr>
          <p:cNvPr id="34" name="Gráfico 33" descr="Central de energía con relleno sólido">
            <a:extLst>
              <a:ext uri="{FF2B5EF4-FFF2-40B4-BE49-F238E27FC236}">
                <a16:creationId xmlns:a16="http://schemas.microsoft.com/office/drawing/2014/main" id="{B1C2F347-C309-454A-0230-4F147E9FAB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3009" y="4744042"/>
            <a:ext cx="532502" cy="532502"/>
          </a:xfrm>
          <a:prstGeom prst="rect">
            <a:avLst/>
          </a:prstGeom>
        </p:spPr>
      </p:pic>
      <p:pic>
        <p:nvPicPr>
          <p:cNvPr id="40" name="Imagen 39">
            <a:extLst>
              <a:ext uri="{FF2B5EF4-FFF2-40B4-BE49-F238E27FC236}">
                <a16:creationId xmlns:a16="http://schemas.microsoft.com/office/drawing/2014/main" id="{D659AF6C-7FE9-39F0-9CC1-EFDCBBB216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05569" y="145355"/>
            <a:ext cx="1812948" cy="91678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D9F73C8E-4AC4-47D5-A175-332E1F641AC7}"/>
              </a:ext>
            </a:extLst>
          </p:cNvPr>
          <p:cNvSpPr/>
          <p:nvPr/>
        </p:nvSpPr>
        <p:spPr>
          <a:xfrm>
            <a:off x="0" y="0"/>
            <a:ext cx="12178937" cy="6858000"/>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L" dirty="0"/>
          </a:p>
        </p:txBody>
      </p:sp>
      <p:pic>
        <p:nvPicPr>
          <p:cNvPr id="6" name="Imagen 5" descr="Imagen de la pantalla de un celular&#10;&#10;Descripción generada automáticamente con confianza baja">
            <a:extLst>
              <a:ext uri="{FF2B5EF4-FFF2-40B4-BE49-F238E27FC236}">
                <a16:creationId xmlns:a16="http://schemas.microsoft.com/office/drawing/2014/main" id="{8BD712BE-55D0-40A5-B108-E602CBC8D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95943"/>
            <a:ext cx="11808823" cy="6479178"/>
          </a:xfrm>
          <a:prstGeom prst="rect">
            <a:avLst/>
          </a:prstGeom>
        </p:spPr>
      </p:pic>
      <p:grpSp>
        <p:nvGrpSpPr>
          <p:cNvPr id="11" name="Grupo 10">
            <a:extLst>
              <a:ext uri="{FF2B5EF4-FFF2-40B4-BE49-F238E27FC236}">
                <a16:creationId xmlns:a16="http://schemas.microsoft.com/office/drawing/2014/main" id="{D1C9402E-711C-4FD2-A964-D5025844FA79}"/>
              </a:ext>
            </a:extLst>
          </p:cNvPr>
          <p:cNvGrpSpPr/>
          <p:nvPr/>
        </p:nvGrpSpPr>
        <p:grpSpPr>
          <a:xfrm>
            <a:off x="182880" y="182879"/>
            <a:ext cx="11808822" cy="6492242"/>
            <a:chOff x="182880" y="182879"/>
            <a:chExt cx="11808822" cy="6492242"/>
          </a:xfrm>
        </p:grpSpPr>
        <p:sp>
          <p:nvSpPr>
            <p:cNvPr id="7" name="Rectángulo 6">
              <a:extLst>
                <a:ext uri="{FF2B5EF4-FFF2-40B4-BE49-F238E27FC236}">
                  <a16:creationId xmlns:a16="http://schemas.microsoft.com/office/drawing/2014/main" id="{FCBC6BAB-C071-43D6-BFF5-BEE3A797419F}"/>
                </a:ext>
              </a:extLst>
            </p:cNvPr>
            <p:cNvSpPr/>
            <p:nvPr/>
          </p:nvSpPr>
          <p:spPr>
            <a:xfrm>
              <a:off x="182880" y="182879"/>
              <a:ext cx="11808822" cy="6492242"/>
            </a:xfrm>
            <a:prstGeom prst="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grpSp>
      <p:sp>
        <p:nvSpPr>
          <p:cNvPr id="13" name="Rectangle 3">
            <a:extLst>
              <a:ext uri="{FF2B5EF4-FFF2-40B4-BE49-F238E27FC236}">
                <a16:creationId xmlns:a16="http://schemas.microsoft.com/office/drawing/2014/main" id="{F013D194-CB54-4AB7-B825-4021C731FFFD}"/>
              </a:ext>
            </a:extLst>
          </p:cNvPr>
          <p:cNvSpPr/>
          <p:nvPr/>
        </p:nvSpPr>
        <p:spPr>
          <a:xfrm>
            <a:off x="182878" y="2921464"/>
            <a:ext cx="11808823" cy="1199627"/>
          </a:xfrm>
          <a:prstGeom prst="rect">
            <a:avLst/>
          </a:prstGeom>
          <a:solidFill>
            <a:schemeClr val="tx1">
              <a:lumMod val="95000"/>
              <a:lumOff val="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5250DFED-0169-42B3-9CEC-3B94F2C24F98}"/>
              </a:ext>
            </a:extLst>
          </p:cNvPr>
          <p:cNvSpPr txBox="1"/>
          <p:nvPr/>
        </p:nvSpPr>
        <p:spPr>
          <a:xfrm>
            <a:off x="365976" y="3167389"/>
            <a:ext cx="11338559" cy="523220"/>
          </a:xfrm>
          <a:prstGeom prst="rect">
            <a:avLst/>
          </a:prstGeom>
          <a:noFill/>
        </p:spPr>
        <p:txBody>
          <a:bodyPr wrap="square">
            <a:spAutoFit/>
          </a:bodyPr>
          <a:lstStyle/>
          <a:p>
            <a:pPr algn="ctr"/>
            <a:r>
              <a:rPr lang="es-CL" sz="2800" dirty="0">
                <a:solidFill>
                  <a:schemeClr val="bg1"/>
                </a:solidFill>
              </a:rPr>
              <a:t>Sistema de Medición y Gestión Energética Chilemedido</a:t>
            </a:r>
          </a:p>
        </p:txBody>
      </p:sp>
    </p:spTree>
    <p:extLst>
      <p:ext uri="{BB962C8B-B14F-4D97-AF65-F5344CB8AC3E}">
        <p14:creationId xmlns:p14="http://schemas.microsoft.com/office/powerpoint/2010/main" val="198004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208573" y="149902"/>
            <a:ext cx="11783557" cy="6498236"/>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340067" y="1228937"/>
            <a:ext cx="11494882" cy="3952045"/>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pic>
        <p:nvPicPr>
          <p:cNvPr id="7" name="Imagen 12">
            <a:extLst>
              <a:ext uri="{FF2B5EF4-FFF2-40B4-BE49-F238E27FC236}">
                <a16:creationId xmlns:a16="http://schemas.microsoft.com/office/drawing/2014/main" id="{5933F791-C09B-4F92-B580-38DE0BF25357}"/>
              </a:ext>
            </a:extLst>
          </p:cNvPr>
          <p:cNvPicPr>
            <a:picLocks noChangeAspect="1"/>
          </p:cNvPicPr>
          <p:nvPr/>
        </p:nvPicPr>
        <p:blipFill>
          <a:blip r:embed="rId5"/>
          <a:stretch>
            <a:fillRect/>
          </a:stretch>
        </p:blipFill>
        <p:spPr>
          <a:xfrm>
            <a:off x="6907870" y="1884480"/>
            <a:ext cx="1219888" cy="1219888"/>
          </a:xfrm>
          <a:prstGeom prst="rect">
            <a:avLst/>
          </a:prstGeom>
          <a:ln>
            <a:noFill/>
          </a:ln>
          <a:effectLst>
            <a:outerShdw blurRad="292100" dist="139700" dir="2700000" algn="tl" rotWithShape="0">
              <a:srgbClr val="333333">
                <a:alpha val="65000"/>
              </a:srgbClr>
            </a:outerShdw>
          </a:effectLst>
        </p:spPr>
      </p:pic>
      <p:pic>
        <p:nvPicPr>
          <p:cNvPr id="8" name="Imagen 10">
            <a:extLst>
              <a:ext uri="{FF2B5EF4-FFF2-40B4-BE49-F238E27FC236}">
                <a16:creationId xmlns:a16="http://schemas.microsoft.com/office/drawing/2014/main" id="{74C5A401-6996-4EFD-84A9-F1FEF2A490BD}"/>
              </a:ext>
            </a:extLst>
          </p:cNvPr>
          <p:cNvPicPr>
            <a:picLocks noChangeAspect="1"/>
          </p:cNvPicPr>
          <p:nvPr/>
        </p:nvPicPr>
        <p:blipFill rotWithShape="1">
          <a:blip r:embed="rId6"/>
          <a:srcRect l="15444" t="20555" r="15016" b="41775"/>
          <a:stretch/>
        </p:blipFill>
        <p:spPr>
          <a:xfrm>
            <a:off x="8560627" y="2027368"/>
            <a:ext cx="2231509" cy="934112"/>
          </a:xfrm>
          <a:prstGeom prst="rect">
            <a:avLst/>
          </a:prstGeom>
        </p:spPr>
      </p:pic>
      <p:sp>
        <p:nvSpPr>
          <p:cNvPr id="11" name="9 Rectángulo">
            <a:extLst>
              <a:ext uri="{FF2B5EF4-FFF2-40B4-BE49-F238E27FC236}">
                <a16:creationId xmlns:a16="http://schemas.microsoft.com/office/drawing/2014/main" id="{192E39F3-6C02-4F7E-86B1-ABC784DF01AE}"/>
              </a:ext>
            </a:extLst>
          </p:cNvPr>
          <p:cNvSpPr/>
          <p:nvPr/>
        </p:nvSpPr>
        <p:spPr>
          <a:xfrm>
            <a:off x="485950" y="1614957"/>
            <a:ext cx="5755933" cy="2862322"/>
          </a:xfrm>
          <a:prstGeom prst="rect">
            <a:avLst/>
          </a:prstGeom>
        </p:spPr>
        <p:txBody>
          <a:bodyPr wrap="square">
            <a:spAutoFit/>
          </a:bodyPr>
          <a:lstStyle/>
          <a:p>
            <a:pPr lvl="0" algn="just">
              <a:spcBef>
                <a:spcPts val="300"/>
              </a:spcBef>
              <a:spcAft>
                <a:spcPts val="300"/>
              </a:spcAft>
            </a:pPr>
            <a:r>
              <a:rPr lang="es-ES" sz="1600" b="1" dirty="0">
                <a:solidFill>
                  <a:srgbClr val="002060"/>
                </a:solidFill>
                <a:ea typeface="Verdana" panose="020B0604030504040204" pitchFamily="34" charset="0"/>
                <a:cs typeface="Verdana" panose="020B0604030504040204" pitchFamily="34" charset="0"/>
              </a:rPr>
              <a:t>Promover la Gestión de Energía en el Sector Público (artículo 5)</a:t>
            </a:r>
          </a:p>
          <a:p>
            <a:pPr lvl="0" algn="just">
              <a:spcBef>
                <a:spcPts val="300"/>
              </a:spcBef>
              <a:spcAft>
                <a:spcPts val="300"/>
              </a:spcAft>
            </a:pPr>
            <a:endParaRPr lang="es-ES" sz="1600" dirty="0">
              <a:solidFill>
                <a:schemeClr val="bg1">
                  <a:lumMod val="50000"/>
                </a:schemeClr>
              </a:solidFill>
              <a:ea typeface="Verdana" panose="020B0604030504040204" pitchFamily="34" charset="0"/>
              <a:cs typeface="Verdana" panose="020B0604030504040204" pitchFamily="34" charset="0"/>
            </a:endParaRPr>
          </a:p>
          <a:p>
            <a:pPr lvl="0" algn="just">
              <a:spcBef>
                <a:spcPts val="300"/>
              </a:spcBef>
              <a:spcAft>
                <a:spcPts val="300"/>
              </a:spcAft>
            </a:pPr>
            <a:r>
              <a:rPr lang="es-CL" sz="1600" dirty="0">
                <a:solidFill>
                  <a:schemeClr val="tx2"/>
                </a:solidFill>
                <a:ea typeface="Verdana" panose="020B0604030504040204" pitchFamily="34" charset="0"/>
                <a:cs typeface="Verdana" panose="020B0604030504040204" pitchFamily="34" charset="0"/>
              </a:rPr>
              <a:t>El proyecto establece que Municipios, Gobiernos Regionales, Ministerios y los Servicios Públicos en general, </a:t>
            </a:r>
            <a:r>
              <a:rPr lang="es-CL" sz="1600" b="1" u="sng" dirty="0">
                <a:solidFill>
                  <a:schemeClr val="tx2"/>
                </a:solidFill>
                <a:ea typeface="Verdana" panose="020B0604030504040204" pitchFamily="34" charset="0"/>
                <a:cs typeface="Verdana" panose="020B0604030504040204" pitchFamily="34" charset="0"/>
              </a:rPr>
              <a:t>deberán medir y reportar sus consumos de energía y otros indicadores, y deberán contar con un “gestor energético”</a:t>
            </a:r>
            <a:r>
              <a:rPr lang="es-CL" sz="1600" dirty="0">
                <a:solidFill>
                  <a:schemeClr val="tx2"/>
                </a:solidFill>
                <a:ea typeface="Verdana" panose="020B0604030504040204" pitchFamily="34" charset="0"/>
                <a:cs typeface="Verdana" panose="020B0604030504040204" pitchFamily="34" charset="0"/>
              </a:rPr>
              <a:t>, debidamente capacitado. </a:t>
            </a:r>
          </a:p>
          <a:p>
            <a:pPr lvl="0" algn="just">
              <a:spcBef>
                <a:spcPts val="300"/>
              </a:spcBef>
              <a:spcAft>
                <a:spcPts val="300"/>
              </a:spcAft>
            </a:pPr>
            <a:endParaRPr lang="es-CL" sz="1400" dirty="0">
              <a:solidFill>
                <a:schemeClr val="tx2"/>
              </a:solidFill>
              <a:ea typeface="Verdana" panose="020B0604030504040204" pitchFamily="34" charset="0"/>
              <a:cs typeface="Verdana" panose="020B0604030504040204" pitchFamily="34" charset="0"/>
            </a:endParaRPr>
          </a:p>
          <a:p>
            <a:pPr lvl="0" algn="just">
              <a:spcBef>
                <a:spcPts val="300"/>
              </a:spcBef>
              <a:spcAft>
                <a:spcPts val="300"/>
              </a:spcAft>
            </a:pPr>
            <a:endParaRPr lang="es-CL" sz="1800" dirty="0">
              <a:latin typeface="Verdana" panose="020B0604030504040204" pitchFamily="34" charset="0"/>
              <a:ea typeface="Verdana" panose="020B0604030504040204" pitchFamily="34" charset="0"/>
              <a:cs typeface="Verdana" panose="020B0604030504040204" pitchFamily="34" charset="0"/>
            </a:endParaRPr>
          </a:p>
        </p:txBody>
      </p:sp>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2826044" y="375867"/>
            <a:ext cx="768870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s-MX" sz="2400" b="1" dirty="0">
                <a:solidFill>
                  <a:srgbClr val="0070C0"/>
                </a:solidFill>
              </a:rPr>
              <a:t>Ley 21305 sobre Eficiencia Energética</a:t>
            </a:r>
          </a:p>
          <a:p>
            <a:pPr algn="r">
              <a:spcBef>
                <a:spcPts val="0"/>
              </a:spcBef>
            </a:pPr>
            <a:r>
              <a:rPr lang="es-MX" sz="2400" b="1" dirty="0">
                <a:solidFill>
                  <a:srgbClr val="0070C0"/>
                </a:solidFill>
              </a:rPr>
              <a:t>Ministerio de energía</a:t>
            </a:r>
          </a:p>
        </p:txBody>
      </p:sp>
      <p:sp>
        <p:nvSpPr>
          <p:cNvPr id="13" name="CuadroTexto 12">
            <a:extLst>
              <a:ext uri="{FF2B5EF4-FFF2-40B4-BE49-F238E27FC236}">
                <a16:creationId xmlns:a16="http://schemas.microsoft.com/office/drawing/2014/main" id="{1490CFCA-1384-4834-9306-10F36A111995}"/>
              </a:ext>
            </a:extLst>
          </p:cNvPr>
          <p:cNvSpPr txBox="1"/>
          <p:nvPr/>
        </p:nvSpPr>
        <p:spPr>
          <a:xfrm>
            <a:off x="485950" y="4148818"/>
            <a:ext cx="10661021" cy="338554"/>
          </a:xfrm>
          <a:prstGeom prst="rect">
            <a:avLst/>
          </a:prstGeom>
          <a:noFill/>
        </p:spPr>
        <p:txBody>
          <a:bodyPr wrap="square" rtlCol="0">
            <a:spAutoFit/>
          </a:bodyPr>
          <a:lstStyle/>
          <a:p>
            <a:r>
              <a:rPr lang="es-CL" sz="1600" dirty="0">
                <a:solidFill>
                  <a:schemeClr val="tx2"/>
                </a:solidFill>
                <a:ea typeface="Verdana" panose="020B0604030504040204" pitchFamily="34" charset="0"/>
                <a:cs typeface="Verdana" panose="020B0604030504040204" pitchFamily="34" charset="0"/>
              </a:rPr>
              <a:t>El Ministerio de Energía elaborará anualmente informes a partir de la información recibida.</a:t>
            </a:r>
            <a:endParaRPr lang="es-CL" sz="2000" dirty="0"/>
          </a:p>
        </p:txBody>
      </p:sp>
    </p:spTree>
    <p:extLst>
      <p:ext uri="{BB962C8B-B14F-4D97-AF65-F5344CB8AC3E}">
        <p14:creationId xmlns:p14="http://schemas.microsoft.com/office/powerpoint/2010/main" val="4107516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139">
            <a:extLst>
              <a:ext uri="{FF2B5EF4-FFF2-40B4-BE49-F238E27FC236}">
                <a16:creationId xmlns:a16="http://schemas.microsoft.com/office/drawing/2014/main" id="{13623931-15D2-4834-8280-54ACC1445BD1}"/>
              </a:ext>
            </a:extLst>
          </p:cNvPr>
          <p:cNvSpPr txBox="1"/>
          <p:nvPr/>
        </p:nvSpPr>
        <p:spPr>
          <a:xfrm>
            <a:off x="4864662" y="391514"/>
            <a:ext cx="6603439" cy="923330"/>
          </a:xfrm>
          <a:prstGeom prst="rect">
            <a:avLst/>
          </a:prstGeom>
          <a:noFill/>
        </p:spPr>
        <p:txBody>
          <a:bodyPr wrap="square" rtlCol="0" anchor="ctr">
            <a:spAutoFit/>
          </a:bodyPr>
          <a:lstStyle/>
          <a:p>
            <a:r>
              <a:rPr lang="es-CL" altLang="ko-KR" sz="5400" dirty="0">
                <a:solidFill>
                  <a:schemeClr val="accent6"/>
                </a:solidFill>
                <a:cs typeface="Arial" pitchFamily="34" charset="0"/>
              </a:rPr>
              <a:t>Contenidos</a:t>
            </a:r>
          </a:p>
        </p:txBody>
      </p:sp>
      <p:grpSp>
        <p:nvGrpSpPr>
          <p:cNvPr id="5" name="Grupo 4">
            <a:extLst>
              <a:ext uri="{FF2B5EF4-FFF2-40B4-BE49-F238E27FC236}">
                <a16:creationId xmlns:a16="http://schemas.microsoft.com/office/drawing/2014/main" id="{7722F598-6755-4F58-A046-2B75AE579481}"/>
              </a:ext>
            </a:extLst>
          </p:cNvPr>
          <p:cNvGrpSpPr/>
          <p:nvPr/>
        </p:nvGrpSpPr>
        <p:grpSpPr>
          <a:xfrm>
            <a:off x="4660065" y="1657993"/>
            <a:ext cx="6808036" cy="976035"/>
            <a:chOff x="4660065" y="1624437"/>
            <a:chExt cx="6808036" cy="976035"/>
          </a:xfrm>
        </p:grpSpPr>
        <p:sp>
          <p:nvSpPr>
            <p:cNvPr id="122" name="TextBox 121">
              <a:extLst>
                <a:ext uri="{FF2B5EF4-FFF2-40B4-BE49-F238E27FC236}">
                  <a16:creationId xmlns:a16="http://schemas.microsoft.com/office/drawing/2014/main" id="{CC8905E8-278A-4BD2-B75B-0CAAFBDB26F1}"/>
                </a:ext>
              </a:extLst>
            </p:cNvPr>
            <p:cNvSpPr txBox="1"/>
            <p:nvPr/>
          </p:nvSpPr>
          <p:spPr>
            <a:xfrm>
              <a:off x="4660065" y="1624437"/>
              <a:ext cx="958096" cy="646331"/>
            </a:xfrm>
            <a:prstGeom prst="rect">
              <a:avLst/>
            </a:prstGeom>
            <a:noFill/>
          </p:spPr>
          <p:txBody>
            <a:bodyPr wrap="square" lIns="108000" rIns="108000" rtlCol="0" anchor="ctr">
              <a:spAutoFit/>
            </a:bodyPr>
            <a:lstStyle/>
            <a:p>
              <a:pPr algn="ctr"/>
              <a:r>
                <a:rPr lang="en-US" altLang="ko-KR" sz="3600" b="1" dirty="0">
                  <a:solidFill>
                    <a:schemeClr val="accent1"/>
                  </a:solidFill>
                  <a:cs typeface="Arial" pitchFamily="34" charset="0"/>
                </a:rPr>
                <a:t>01</a:t>
              </a:r>
              <a:endParaRPr lang="ko-KR" altLang="en-US" sz="3600" b="1" dirty="0">
                <a:solidFill>
                  <a:schemeClr val="accent1"/>
                </a:solidFill>
                <a:cs typeface="Arial" pitchFamily="34" charset="0"/>
              </a:endParaRPr>
            </a:p>
          </p:txBody>
        </p:sp>
        <p:grpSp>
          <p:nvGrpSpPr>
            <p:cNvPr id="23" name="Group 22">
              <a:extLst>
                <a:ext uri="{FF2B5EF4-FFF2-40B4-BE49-F238E27FC236}">
                  <a16:creationId xmlns:a16="http://schemas.microsoft.com/office/drawing/2014/main" id="{CB904A8F-9E53-4454-9EE8-7899E445985B}"/>
                </a:ext>
              </a:extLst>
            </p:cNvPr>
            <p:cNvGrpSpPr/>
            <p:nvPr/>
          </p:nvGrpSpPr>
          <p:grpSpPr>
            <a:xfrm>
              <a:off x="5730920" y="1736115"/>
              <a:ext cx="5737181" cy="864357"/>
              <a:chOff x="665833" y="2698787"/>
              <a:chExt cx="3322837" cy="864357"/>
            </a:xfrm>
          </p:grpSpPr>
          <p:sp>
            <p:nvSpPr>
              <p:cNvPr id="25" name="TextBox 24">
                <a:extLst>
                  <a:ext uri="{FF2B5EF4-FFF2-40B4-BE49-F238E27FC236}">
                    <a16:creationId xmlns:a16="http://schemas.microsoft.com/office/drawing/2014/main" id="{3D67D6A4-5513-4B78-82BC-5AE8CFA67E7E}"/>
                  </a:ext>
                </a:extLst>
              </p:cNvPr>
              <p:cNvSpPr txBox="1"/>
              <p:nvPr/>
            </p:nvSpPr>
            <p:spPr>
              <a:xfrm>
                <a:off x="787499" y="3286145"/>
                <a:ext cx="3201171" cy="276999"/>
              </a:xfrm>
              <a:prstGeom prst="rect">
                <a:avLst/>
              </a:prstGeom>
              <a:noFill/>
            </p:spPr>
            <p:txBody>
              <a:bodyPr wrap="square" rtlCol="0" anchor="ctr">
                <a:spAutoFit/>
              </a:bodyPr>
              <a:lstStyle/>
              <a:p>
                <a:pPr algn="just"/>
                <a:r>
                  <a:rPr lang="es-CL" altLang="ko-KR" sz="1200" dirty="0">
                    <a:solidFill>
                      <a:schemeClr val="tx1">
                        <a:lumMod val="75000"/>
                        <a:lumOff val="25000"/>
                      </a:schemeClr>
                    </a:solidFill>
                    <a:cs typeface="Arial" pitchFamily="34" charset="0"/>
                  </a:rPr>
                  <a:t>Introducción a las actividades desarrolladas por la OEEP.</a:t>
                </a:r>
              </a:p>
            </p:txBody>
          </p:sp>
          <p:sp>
            <p:nvSpPr>
              <p:cNvPr id="26" name="TextBox 25">
                <a:extLst>
                  <a:ext uri="{FF2B5EF4-FFF2-40B4-BE49-F238E27FC236}">
                    <a16:creationId xmlns:a16="http://schemas.microsoft.com/office/drawing/2014/main" id="{6BEEEB66-0819-4EF7-B983-0AFE673F7D27}"/>
                  </a:ext>
                </a:extLst>
              </p:cNvPr>
              <p:cNvSpPr txBox="1"/>
              <p:nvPr/>
            </p:nvSpPr>
            <p:spPr>
              <a:xfrm>
                <a:off x="665833" y="2698787"/>
                <a:ext cx="3322837" cy="432792"/>
              </a:xfrm>
              <a:prstGeom prst="roundRect">
                <a:avLst>
                  <a:gd name="adj" fmla="val 50000"/>
                </a:avLst>
              </a:prstGeom>
              <a:solidFill>
                <a:schemeClr val="accent1"/>
              </a:solidFill>
            </p:spPr>
            <p:txBody>
              <a:bodyPr wrap="square" lIns="274320" rtlCol="0" anchor="ctr">
                <a:spAutoFit/>
              </a:bodyPr>
              <a:lstStyle/>
              <a:p>
                <a:r>
                  <a:rPr lang="es-CL" altLang="ko-KR" sz="1400" b="1" dirty="0">
                    <a:solidFill>
                      <a:schemeClr val="bg1"/>
                    </a:solidFill>
                    <a:cs typeface="Arial" pitchFamily="34" charset="0"/>
                  </a:rPr>
                  <a:t>Descripción de la Oficina</a:t>
                </a:r>
              </a:p>
            </p:txBody>
          </p:sp>
        </p:grpSp>
      </p:grpSp>
      <p:grpSp>
        <p:nvGrpSpPr>
          <p:cNvPr id="4" name="Grupo 3">
            <a:extLst>
              <a:ext uri="{FF2B5EF4-FFF2-40B4-BE49-F238E27FC236}">
                <a16:creationId xmlns:a16="http://schemas.microsoft.com/office/drawing/2014/main" id="{AB68D74E-717E-42BD-9C14-17986BE1D08E}"/>
              </a:ext>
            </a:extLst>
          </p:cNvPr>
          <p:cNvGrpSpPr/>
          <p:nvPr/>
        </p:nvGrpSpPr>
        <p:grpSpPr>
          <a:xfrm>
            <a:off x="4660065" y="3247937"/>
            <a:ext cx="6808036" cy="1068368"/>
            <a:chOff x="4660065" y="2828487"/>
            <a:chExt cx="6808036" cy="1068368"/>
          </a:xfrm>
        </p:grpSpPr>
        <p:sp>
          <p:nvSpPr>
            <p:cNvPr id="29" name="TextBox 28">
              <a:extLst>
                <a:ext uri="{FF2B5EF4-FFF2-40B4-BE49-F238E27FC236}">
                  <a16:creationId xmlns:a16="http://schemas.microsoft.com/office/drawing/2014/main" id="{84E08AEC-260E-4620-A344-02DA4D7253FC}"/>
                </a:ext>
              </a:extLst>
            </p:cNvPr>
            <p:cNvSpPr txBox="1"/>
            <p:nvPr/>
          </p:nvSpPr>
          <p:spPr>
            <a:xfrm>
              <a:off x="4660065" y="2828487"/>
              <a:ext cx="958096" cy="646331"/>
            </a:xfrm>
            <a:prstGeom prst="rect">
              <a:avLst/>
            </a:prstGeom>
            <a:noFill/>
          </p:spPr>
          <p:txBody>
            <a:bodyPr wrap="square" lIns="108000" rIns="108000" rtlCol="0" anchor="ctr">
              <a:spAutoFit/>
            </a:bodyPr>
            <a:lstStyle/>
            <a:p>
              <a:pPr algn="ctr"/>
              <a:r>
                <a:rPr lang="en-US" altLang="ko-KR" sz="3600" b="1" dirty="0">
                  <a:solidFill>
                    <a:schemeClr val="accent4"/>
                  </a:solidFill>
                  <a:cs typeface="Arial" pitchFamily="34" charset="0"/>
                </a:rPr>
                <a:t>02</a:t>
              </a:r>
              <a:endParaRPr lang="ko-KR" altLang="en-US" sz="3600" b="1" dirty="0">
                <a:solidFill>
                  <a:schemeClr val="accent4"/>
                </a:solidFill>
                <a:cs typeface="Arial" pitchFamily="34" charset="0"/>
              </a:endParaRPr>
            </a:p>
          </p:txBody>
        </p:sp>
        <p:sp>
          <p:nvSpPr>
            <p:cNvPr id="31" name="TextBox 30">
              <a:extLst>
                <a:ext uri="{FF2B5EF4-FFF2-40B4-BE49-F238E27FC236}">
                  <a16:creationId xmlns:a16="http://schemas.microsoft.com/office/drawing/2014/main" id="{5047AA3C-D7A9-417B-9843-A86F77CCD3B5}"/>
                </a:ext>
              </a:extLst>
            </p:cNvPr>
            <p:cNvSpPr txBox="1"/>
            <p:nvPr/>
          </p:nvSpPr>
          <p:spPr>
            <a:xfrm>
              <a:off x="5940987" y="3435190"/>
              <a:ext cx="5527114" cy="461665"/>
            </a:xfrm>
            <a:prstGeom prst="rect">
              <a:avLst/>
            </a:prstGeom>
            <a:solidFill>
              <a:schemeClr val="bg1"/>
            </a:solidFill>
          </p:spPr>
          <p:txBody>
            <a:bodyPr wrap="square" rtlCol="0" anchor="ctr">
              <a:spAutoFit/>
            </a:bodyPr>
            <a:lstStyle/>
            <a:p>
              <a:pPr algn="just"/>
              <a:r>
                <a:rPr lang="es-CL" altLang="ko-KR" sz="1200" dirty="0">
                  <a:solidFill>
                    <a:schemeClr val="tx1">
                      <a:lumMod val="75000"/>
                      <a:lumOff val="25000"/>
                    </a:schemeClr>
                  </a:solidFill>
                  <a:cs typeface="Arial" pitchFamily="34" charset="0"/>
                </a:rPr>
                <a:t>Certificación creada por la AgenciaSE y basada en el IPMVP que busca certificar las reducciones de proyectos energéticos implementados.</a:t>
              </a:r>
            </a:p>
          </p:txBody>
        </p:sp>
        <p:sp>
          <p:nvSpPr>
            <p:cNvPr id="32" name="TextBox 31">
              <a:extLst>
                <a:ext uri="{FF2B5EF4-FFF2-40B4-BE49-F238E27FC236}">
                  <a16:creationId xmlns:a16="http://schemas.microsoft.com/office/drawing/2014/main" id="{163675F2-9A72-4B96-9291-9F0BED2AF5D7}"/>
                </a:ext>
              </a:extLst>
            </p:cNvPr>
            <p:cNvSpPr txBox="1"/>
            <p:nvPr/>
          </p:nvSpPr>
          <p:spPr>
            <a:xfrm>
              <a:off x="5730920" y="2940165"/>
              <a:ext cx="5737181" cy="432792"/>
            </a:xfrm>
            <a:prstGeom prst="roundRect">
              <a:avLst>
                <a:gd name="adj" fmla="val 50000"/>
              </a:avLst>
            </a:prstGeom>
            <a:solidFill>
              <a:schemeClr val="accent4"/>
            </a:solidFill>
          </p:spPr>
          <p:txBody>
            <a:bodyPr wrap="square" lIns="274320" rtlCol="0" anchor="ctr">
              <a:spAutoFit/>
            </a:bodyPr>
            <a:lstStyle/>
            <a:p>
              <a:r>
                <a:rPr lang="es-CL" altLang="ko-KR" sz="1400" b="1" dirty="0">
                  <a:solidFill>
                    <a:schemeClr val="bg1"/>
                  </a:solidFill>
                  <a:cs typeface="Arial" pitchFamily="34" charset="0"/>
                </a:rPr>
                <a:t>Certificación de Ahorros de Proyectos Energéticos</a:t>
              </a:r>
            </a:p>
          </p:txBody>
        </p:sp>
      </p:grpSp>
      <p:grpSp>
        <p:nvGrpSpPr>
          <p:cNvPr id="3" name="Grupo 2">
            <a:extLst>
              <a:ext uri="{FF2B5EF4-FFF2-40B4-BE49-F238E27FC236}">
                <a16:creationId xmlns:a16="http://schemas.microsoft.com/office/drawing/2014/main" id="{E2337B1A-3237-484A-8D24-5B7AFBBE3587}"/>
              </a:ext>
            </a:extLst>
          </p:cNvPr>
          <p:cNvGrpSpPr/>
          <p:nvPr/>
        </p:nvGrpSpPr>
        <p:grpSpPr>
          <a:xfrm>
            <a:off x="4660065" y="4930160"/>
            <a:ext cx="6808036" cy="1068368"/>
            <a:chOff x="4660065" y="4032537"/>
            <a:chExt cx="6808036" cy="1068368"/>
          </a:xfrm>
        </p:grpSpPr>
        <p:sp>
          <p:nvSpPr>
            <p:cNvPr id="34" name="TextBox 33">
              <a:extLst>
                <a:ext uri="{FF2B5EF4-FFF2-40B4-BE49-F238E27FC236}">
                  <a16:creationId xmlns:a16="http://schemas.microsoft.com/office/drawing/2014/main" id="{9DC92E20-0B25-47A5-9ABF-8CBCF8F31CF5}"/>
                </a:ext>
              </a:extLst>
            </p:cNvPr>
            <p:cNvSpPr txBox="1"/>
            <p:nvPr/>
          </p:nvSpPr>
          <p:spPr>
            <a:xfrm>
              <a:off x="4660065" y="4032537"/>
              <a:ext cx="958096" cy="646331"/>
            </a:xfrm>
            <a:prstGeom prst="rect">
              <a:avLst/>
            </a:prstGeom>
            <a:noFill/>
          </p:spPr>
          <p:txBody>
            <a:bodyPr wrap="square" lIns="108000" rIns="108000" rtlCol="0" anchor="ctr">
              <a:spAutoFit/>
            </a:bodyPr>
            <a:lstStyle/>
            <a:p>
              <a:pPr algn="ctr"/>
              <a:r>
                <a:rPr lang="en-US" altLang="ko-KR" sz="3600" b="1" dirty="0">
                  <a:solidFill>
                    <a:schemeClr val="accent3"/>
                  </a:solidFill>
                  <a:cs typeface="Arial" pitchFamily="34" charset="0"/>
                </a:rPr>
                <a:t>03</a:t>
              </a:r>
              <a:endParaRPr lang="ko-KR" altLang="en-US" sz="3600" b="1" dirty="0">
                <a:solidFill>
                  <a:schemeClr val="accent3"/>
                </a:solidFill>
                <a:cs typeface="Arial" pitchFamily="34" charset="0"/>
              </a:endParaRPr>
            </a:p>
          </p:txBody>
        </p:sp>
        <p:grpSp>
          <p:nvGrpSpPr>
            <p:cNvPr id="35" name="Group 34">
              <a:extLst>
                <a:ext uri="{FF2B5EF4-FFF2-40B4-BE49-F238E27FC236}">
                  <a16:creationId xmlns:a16="http://schemas.microsoft.com/office/drawing/2014/main" id="{276C0250-0F2C-4CDC-A275-45F8850F9452}"/>
                </a:ext>
              </a:extLst>
            </p:cNvPr>
            <p:cNvGrpSpPr/>
            <p:nvPr/>
          </p:nvGrpSpPr>
          <p:grpSpPr>
            <a:xfrm>
              <a:off x="5730920" y="4144215"/>
              <a:ext cx="5737181" cy="956690"/>
              <a:chOff x="665833" y="2698787"/>
              <a:chExt cx="3322837" cy="956690"/>
            </a:xfrm>
          </p:grpSpPr>
          <p:sp>
            <p:nvSpPr>
              <p:cNvPr id="36" name="TextBox 35">
                <a:extLst>
                  <a:ext uri="{FF2B5EF4-FFF2-40B4-BE49-F238E27FC236}">
                    <a16:creationId xmlns:a16="http://schemas.microsoft.com/office/drawing/2014/main" id="{B939549C-B0C1-4F98-A44B-8A7A73279643}"/>
                  </a:ext>
                </a:extLst>
              </p:cNvPr>
              <p:cNvSpPr txBox="1"/>
              <p:nvPr/>
            </p:nvSpPr>
            <p:spPr>
              <a:xfrm>
                <a:off x="787499" y="3193812"/>
                <a:ext cx="3201171" cy="461665"/>
              </a:xfrm>
              <a:prstGeom prst="rect">
                <a:avLst/>
              </a:prstGeom>
              <a:noFill/>
            </p:spPr>
            <p:txBody>
              <a:bodyPr wrap="square" rtlCol="0" anchor="ctr">
                <a:spAutoFit/>
              </a:bodyPr>
              <a:lstStyle/>
              <a:p>
                <a:pPr algn="just"/>
                <a:r>
                  <a:rPr lang="es-MX" altLang="ko-KR" sz="1200" dirty="0">
                    <a:solidFill>
                      <a:schemeClr val="tx1">
                        <a:lumMod val="75000"/>
                        <a:lumOff val="25000"/>
                      </a:schemeClr>
                    </a:solidFill>
                    <a:cs typeface="Arial" pitchFamily="34" charset="0"/>
                  </a:rPr>
                  <a:t>Sistema de información orientado al sector público que brinda herramientas de medición a los gestores energéticos en instalaciones públicas.</a:t>
                </a:r>
              </a:p>
            </p:txBody>
          </p:sp>
          <p:sp>
            <p:nvSpPr>
              <p:cNvPr id="37" name="TextBox 36">
                <a:extLst>
                  <a:ext uri="{FF2B5EF4-FFF2-40B4-BE49-F238E27FC236}">
                    <a16:creationId xmlns:a16="http://schemas.microsoft.com/office/drawing/2014/main" id="{FB2A0BE8-4E1C-478F-AE7B-D913C667D3CA}"/>
                  </a:ext>
                </a:extLst>
              </p:cNvPr>
              <p:cNvSpPr txBox="1"/>
              <p:nvPr/>
            </p:nvSpPr>
            <p:spPr>
              <a:xfrm>
                <a:off x="665833" y="2698787"/>
                <a:ext cx="3322837" cy="432792"/>
              </a:xfrm>
              <a:prstGeom prst="roundRect">
                <a:avLst>
                  <a:gd name="adj" fmla="val 50000"/>
                </a:avLst>
              </a:prstGeom>
              <a:solidFill>
                <a:schemeClr val="accent3"/>
              </a:solidFill>
            </p:spPr>
            <p:txBody>
              <a:bodyPr wrap="square" lIns="274320" rtlCol="0" anchor="ctr">
                <a:spAutoFit/>
              </a:bodyPr>
              <a:lstStyle/>
              <a:p>
                <a:r>
                  <a:rPr lang="es-CL" altLang="ko-KR" sz="1400" b="1" dirty="0">
                    <a:solidFill>
                      <a:schemeClr val="bg1"/>
                    </a:solidFill>
                    <a:cs typeface="Arial" pitchFamily="34" charset="0"/>
                  </a:rPr>
                  <a:t>Sistema de Medición y Gestión Energética Chilemedido</a:t>
                </a:r>
              </a:p>
            </p:txBody>
          </p:sp>
        </p:grpSp>
      </p:grpSp>
      <p:pic>
        <p:nvPicPr>
          <p:cNvPr id="2" name="Imagen 1">
            <a:extLst>
              <a:ext uri="{FF2B5EF4-FFF2-40B4-BE49-F238E27FC236}">
                <a16:creationId xmlns:a16="http://schemas.microsoft.com/office/drawing/2014/main" id="{2FAB94FB-DF41-4AB5-961B-ED068784207A}"/>
              </a:ext>
            </a:extLst>
          </p:cNvPr>
          <p:cNvPicPr>
            <a:picLocks noChangeAspect="1"/>
          </p:cNvPicPr>
          <p:nvPr/>
        </p:nvPicPr>
        <p:blipFill>
          <a:blip r:embed="rId2"/>
          <a:stretch>
            <a:fillRect/>
          </a:stretch>
        </p:blipFill>
        <p:spPr>
          <a:xfrm>
            <a:off x="0" y="0"/>
            <a:ext cx="3976255" cy="6858000"/>
          </a:xfrm>
          <a:prstGeom prst="rect">
            <a:avLst/>
          </a:prstGeom>
        </p:spPr>
      </p:pic>
      <p:pic>
        <p:nvPicPr>
          <p:cNvPr id="20" name="Imagen 19">
            <a:extLst>
              <a:ext uri="{FF2B5EF4-FFF2-40B4-BE49-F238E27FC236}">
                <a16:creationId xmlns:a16="http://schemas.microsoft.com/office/drawing/2014/main" id="{421AF7CB-2AB8-400F-8BD4-FEC7C19B06D3}"/>
              </a:ext>
            </a:extLst>
          </p:cNvPr>
          <p:cNvPicPr>
            <a:picLocks noChangeAspect="1"/>
          </p:cNvPicPr>
          <p:nvPr/>
        </p:nvPicPr>
        <p:blipFill rotWithShape="1">
          <a:blip r:embed="rId3">
            <a:extLst>
              <a:ext uri="{28A0092B-C50C-407E-A947-70E740481C1C}">
                <a14:useLocalDpi xmlns:a14="http://schemas.microsoft.com/office/drawing/2010/main" val="0"/>
              </a:ext>
            </a:extLst>
          </a:blip>
          <a:srcRect r="59556"/>
          <a:stretch/>
        </p:blipFill>
        <p:spPr>
          <a:xfrm>
            <a:off x="10776889" y="79297"/>
            <a:ext cx="941720" cy="1177476"/>
          </a:xfrm>
          <a:prstGeom prst="rect">
            <a:avLst/>
          </a:prstGeom>
        </p:spPr>
      </p:pic>
    </p:spTree>
    <p:extLst>
      <p:ext uri="{BB962C8B-B14F-4D97-AF65-F5344CB8AC3E}">
        <p14:creationId xmlns:p14="http://schemas.microsoft.com/office/powerpoint/2010/main" val="2796102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208573" y="149902"/>
            <a:ext cx="11783557" cy="6498236"/>
          </a:xfrm>
          <a:prstGeom prst="rect">
            <a:avLst/>
          </a:prstGeom>
        </p:spPr>
      </p:pic>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pic>
        <p:nvPicPr>
          <p:cNvPr id="21" name="Imagen 20">
            <a:extLst>
              <a:ext uri="{FF2B5EF4-FFF2-40B4-BE49-F238E27FC236}">
                <a16:creationId xmlns:a16="http://schemas.microsoft.com/office/drawing/2014/main" id="{D642BF0C-35CA-4443-87A9-982320758480}"/>
              </a:ext>
            </a:extLst>
          </p:cNvPr>
          <p:cNvPicPr>
            <a:picLocks noChangeAspect="1"/>
          </p:cNvPicPr>
          <p:nvPr/>
        </p:nvPicPr>
        <p:blipFill rotWithShape="1">
          <a:blip r:embed="rId5"/>
          <a:srcRect r="622"/>
          <a:stretch/>
        </p:blipFill>
        <p:spPr>
          <a:xfrm>
            <a:off x="1104900" y="1143000"/>
            <a:ext cx="9920151" cy="4572000"/>
          </a:xfrm>
          <a:prstGeom prst="rect">
            <a:avLst/>
          </a:prstGeom>
          <a:ln w="57150">
            <a:solidFill>
              <a:srgbClr val="0070C0"/>
            </a:solidFill>
          </a:ln>
        </p:spPr>
      </p:pic>
      <p:sp>
        <p:nvSpPr>
          <p:cNvPr id="22" name="Google Shape;107;p16">
            <a:extLst>
              <a:ext uri="{FF2B5EF4-FFF2-40B4-BE49-F238E27FC236}">
                <a16:creationId xmlns:a16="http://schemas.microsoft.com/office/drawing/2014/main" id="{937002A7-E6FE-4252-9EAE-FD12D7842410}"/>
              </a:ext>
            </a:extLst>
          </p:cNvPr>
          <p:cNvSpPr txBox="1">
            <a:spLocks/>
          </p:cNvSpPr>
          <p:nvPr/>
        </p:nvSpPr>
        <p:spPr>
          <a:xfrm>
            <a:off x="3386411" y="462183"/>
            <a:ext cx="768870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CL" sz="2800" b="1" dirty="0">
                <a:solidFill>
                  <a:srgbClr val="0070C0"/>
                </a:solidFill>
              </a:rPr>
              <a:t>Mapa Conceptual Gestiona Energía</a:t>
            </a:r>
          </a:p>
        </p:txBody>
      </p:sp>
    </p:spTree>
    <p:extLst>
      <p:ext uri="{BB962C8B-B14F-4D97-AF65-F5344CB8AC3E}">
        <p14:creationId xmlns:p14="http://schemas.microsoft.com/office/powerpoint/2010/main" val="3138174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52F1CF2-DD11-4915-9B69-5AE707B0FE46}"/>
              </a:ext>
            </a:extLst>
          </p:cNvPr>
          <p:cNvSpPr>
            <a:spLocks noGrp="1"/>
          </p:cNvSpPr>
          <p:nvPr>
            <p:ph type="body" sz="quarter" idx="10"/>
          </p:nvPr>
        </p:nvSpPr>
        <p:spPr/>
        <p:txBody>
          <a:bodyPr/>
          <a:lstStyle/>
          <a:p>
            <a:r>
              <a:rPr lang="es-MX" sz="3600" dirty="0"/>
              <a:t>Sistema de Medición y Gestión Energética Chilemedido</a:t>
            </a:r>
          </a:p>
        </p:txBody>
      </p:sp>
      <p:sp>
        <p:nvSpPr>
          <p:cNvPr id="3" name="Chevron 2">
            <a:extLst>
              <a:ext uri="{FF2B5EF4-FFF2-40B4-BE49-F238E27FC236}">
                <a16:creationId xmlns:a16="http://schemas.microsoft.com/office/drawing/2014/main" id="{8581317E-D61F-4790-B1BC-E126076F6156}"/>
              </a:ext>
            </a:extLst>
          </p:cNvPr>
          <p:cNvSpPr/>
          <p:nvPr/>
        </p:nvSpPr>
        <p:spPr>
          <a:xfrm rot="5400000">
            <a:off x="802919" y="2349618"/>
            <a:ext cx="348967" cy="34456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 name="Chevron 2">
            <a:extLst>
              <a:ext uri="{FF2B5EF4-FFF2-40B4-BE49-F238E27FC236}">
                <a16:creationId xmlns:a16="http://schemas.microsoft.com/office/drawing/2014/main" id="{8AE1C03E-514B-4616-850A-C697C99090F1}"/>
              </a:ext>
            </a:extLst>
          </p:cNvPr>
          <p:cNvSpPr/>
          <p:nvPr/>
        </p:nvSpPr>
        <p:spPr>
          <a:xfrm rot="5400000">
            <a:off x="802919" y="2947952"/>
            <a:ext cx="348967" cy="34456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 name="Chevron 2">
            <a:extLst>
              <a:ext uri="{FF2B5EF4-FFF2-40B4-BE49-F238E27FC236}">
                <a16:creationId xmlns:a16="http://schemas.microsoft.com/office/drawing/2014/main" id="{EDE1EE27-9A0C-4C2B-A1AE-43710C7154C0}"/>
              </a:ext>
            </a:extLst>
          </p:cNvPr>
          <p:cNvSpPr/>
          <p:nvPr/>
        </p:nvSpPr>
        <p:spPr>
          <a:xfrm rot="5400000">
            <a:off x="802919" y="3546286"/>
            <a:ext cx="348967" cy="34456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 name="Chevron 2">
            <a:extLst>
              <a:ext uri="{FF2B5EF4-FFF2-40B4-BE49-F238E27FC236}">
                <a16:creationId xmlns:a16="http://schemas.microsoft.com/office/drawing/2014/main" id="{BA48C3D8-0F84-4B78-9CC4-75804EF5D2C4}"/>
              </a:ext>
            </a:extLst>
          </p:cNvPr>
          <p:cNvSpPr/>
          <p:nvPr/>
        </p:nvSpPr>
        <p:spPr>
          <a:xfrm rot="5400000">
            <a:off x="802919" y="4144618"/>
            <a:ext cx="348967" cy="34456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 name="TextBox 6">
            <a:extLst>
              <a:ext uri="{FF2B5EF4-FFF2-40B4-BE49-F238E27FC236}">
                <a16:creationId xmlns:a16="http://schemas.microsoft.com/office/drawing/2014/main" id="{757AA62A-F69F-4E1A-9804-52030A8485FD}"/>
              </a:ext>
            </a:extLst>
          </p:cNvPr>
          <p:cNvSpPr txBox="1"/>
          <p:nvPr/>
        </p:nvSpPr>
        <p:spPr>
          <a:xfrm>
            <a:off x="1281717" y="2220829"/>
            <a:ext cx="4716000" cy="646331"/>
          </a:xfrm>
          <a:prstGeom prst="rect">
            <a:avLst/>
          </a:prstGeom>
          <a:noFill/>
        </p:spPr>
        <p:txBody>
          <a:bodyPr wrap="square" rtlCol="0">
            <a:spAutoFit/>
          </a:bodyPr>
          <a:lstStyle/>
          <a:p>
            <a:pPr algn="just"/>
            <a:r>
              <a:rPr lang="es-MX" altLang="ko-KR" sz="1200" dirty="0">
                <a:solidFill>
                  <a:schemeClr val="bg1"/>
                </a:solidFill>
              </a:rPr>
              <a:t>El Sector Público representa 1,4</a:t>
            </a:r>
            <a:r>
              <a:rPr lang="es-CL" altLang="ko-KR" sz="1200" dirty="0">
                <a:solidFill>
                  <a:schemeClr val="bg1"/>
                </a:solidFill>
              </a:rPr>
              <a:t>% del total de la energía consumida en el país y el </a:t>
            </a:r>
            <a:r>
              <a:rPr lang="es-MX" altLang="ko-KR" sz="1200" dirty="0">
                <a:solidFill>
                  <a:schemeClr val="bg1"/>
                </a:solidFill>
              </a:rPr>
              <a:t>3% del total de la energía eléctrica consumida en el país</a:t>
            </a:r>
            <a:r>
              <a:rPr lang="es-CL" altLang="ko-KR" sz="1200" dirty="0">
                <a:solidFill>
                  <a:schemeClr val="bg1"/>
                </a:solidFill>
              </a:rPr>
              <a:t>.</a:t>
            </a:r>
          </a:p>
        </p:txBody>
      </p:sp>
      <p:sp>
        <p:nvSpPr>
          <p:cNvPr id="8" name="TextBox 7">
            <a:extLst>
              <a:ext uri="{FF2B5EF4-FFF2-40B4-BE49-F238E27FC236}">
                <a16:creationId xmlns:a16="http://schemas.microsoft.com/office/drawing/2014/main" id="{F9810D50-7328-4AFA-98A1-15B18DC99F0D}"/>
              </a:ext>
            </a:extLst>
          </p:cNvPr>
          <p:cNvSpPr txBox="1"/>
          <p:nvPr/>
        </p:nvSpPr>
        <p:spPr>
          <a:xfrm>
            <a:off x="1237168" y="2857039"/>
            <a:ext cx="4716000" cy="830997"/>
          </a:xfrm>
          <a:prstGeom prst="rect">
            <a:avLst/>
          </a:prstGeom>
          <a:noFill/>
        </p:spPr>
        <p:txBody>
          <a:bodyPr wrap="square" rtlCol="0">
            <a:spAutoFit/>
          </a:bodyPr>
          <a:lstStyle/>
          <a:p>
            <a:pPr algn="just"/>
            <a:r>
              <a:rPr lang="es-MX" altLang="ko-KR" sz="1200" dirty="0">
                <a:solidFill>
                  <a:schemeClr val="bg1"/>
                </a:solidFill>
              </a:rPr>
              <a:t>Programas de Mejoramiento de la Gestión (PMG): Reporte de información de facturas de energía por parte de los servicios públicos.</a:t>
            </a:r>
          </a:p>
          <a:p>
            <a:endParaRPr lang="ko-KR" altLang="en-US" sz="1200" dirty="0">
              <a:solidFill>
                <a:schemeClr val="bg1"/>
              </a:solidFill>
              <a:cs typeface="Arial" pitchFamily="34" charset="0"/>
            </a:endParaRPr>
          </a:p>
        </p:txBody>
      </p:sp>
      <p:sp>
        <p:nvSpPr>
          <p:cNvPr id="9" name="TextBox 8">
            <a:extLst>
              <a:ext uri="{FF2B5EF4-FFF2-40B4-BE49-F238E27FC236}">
                <a16:creationId xmlns:a16="http://schemas.microsoft.com/office/drawing/2014/main" id="{29B63C8F-4227-403D-AC46-69FBC5C00CD7}"/>
              </a:ext>
            </a:extLst>
          </p:cNvPr>
          <p:cNvSpPr txBox="1"/>
          <p:nvPr/>
        </p:nvSpPr>
        <p:spPr>
          <a:xfrm>
            <a:off x="1229160" y="3511220"/>
            <a:ext cx="4716000" cy="461665"/>
          </a:xfrm>
          <a:prstGeom prst="rect">
            <a:avLst/>
          </a:prstGeom>
          <a:noFill/>
        </p:spPr>
        <p:txBody>
          <a:bodyPr wrap="square" rtlCol="0">
            <a:spAutoFit/>
          </a:bodyPr>
          <a:lstStyle/>
          <a:p>
            <a:r>
              <a:rPr lang="es-CL" altLang="ko-KR" sz="1200" dirty="0">
                <a:solidFill>
                  <a:schemeClr val="bg1"/>
                </a:solidFill>
              </a:rPr>
              <a:t>Actualmente existen 4.400 edificios suscritos al PMG de Eficiencia Energética, de un total de 10.000.</a:t>
            </a:r>
            <a:endParaRPr lang="es-CL" altLang="ko-KR" sz="1200" dirty="0">
              <a:solidFill>
                <a:schemeClr val="bg1"/>
              </a:solidFill>
              <a:cs typeface="Arial" pitchFamily="34" charset="0"/>
            </a:endParaRPr>
          </a:p>
        </p:txBody>
      </p:sp>
      <p:sp>
        <p:nvSpPr>
          <p:cNvPr id="10" name="TextBox 9">
            <a:extLst>
              <a:ext uri="{FF2B5EF4-FFF2-40B4-BE49-F238E27FC236}">
                <a16:creationId xmlns:a16="http://schemas.microsoft.com/office/drawing/2014/main" id="{B0051021-E586-421B-A3CD-92F0E5DD7C70}"/>
              </a:ext>
            </a:extLst>
          </p:cNvPr>
          <p:cNvSpPr txBox="1"/>
          <p:nvPr/>
        </p:nvSpPr>
        <p:spPr>
          <a:xfrm>
            <a:off x="1222391" y="4068901"/>
            <a:ext cx="4716000" cy="646331"/>
          </a:xfrm>
          <a:prstGeom prst="rect">
            <a:avLst/>
          </a:prstGeom>
          <a:noFill/>
        </p:spPr>
        <p:txBody>
          <a:bodyPr wrap="square" rtlCol="0">
            <a:spAutoFit/>
          </a:bodyPr>
          <a:lstStyle/>
          <a:p>
            <a:pPr algn="just"/>
            <a:r>
              <a:rPr lang="es-CL" altLang="ko-KR" sz="1200" dirty="0">
                <a:solidFill>
                  <a:schemeClr val="bg1"/>
                </a:solidFill>
              </a:rPr>
              <a:t>Con el objetivo de facilitar la tarea a los gestores energéticos y proporcionar mejores Herramientas de gestión energética se crea Chilemedido. </a:t>
            </a:r>
            <a:endParaRPr lang="es-CL" altLang="ko-KR" sz="1200" dirty="0">
              <a:solidFill>
                <a:schemeClr val="bg1"/>
              </a:solidFill>
              <a:cs typeface="Arial" pitchFamily="34" charset="0"/>
            </a:endParaRPr>
          </a:p>
        </p:txBody>
      </p:sp>
      <p:pic>
        <p:nvPicPr>
          <p:cNvPr id="16" name="Imagen 15">
            <a:extLst>
              <a:ext uri="{FF2B5EF4-FFF2-40B4-BE49-F238E27FC236}">
                <a16:creationId xmlns:a16="http://schemas.microsoft.com/office/drawing/2014/main" id="{656E6EDC-1AE9-4416-9A40-0DFD3465B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9375" y="5941925"/>
            <a:ext cx="1537855" cy="777678"/>
          </a:xfrm>
          <a:prstGeom prst="rect">
            <a:avLst/>
          </a:prstGeom>
        </p:spPr>
      </p:pic>
      <p:pic>
        <p:nvPicPr>
          <p:cNvPr id="3074" name="Picture 2" descr="Resultado de imagen para chilemedido">
            <a:extLst>
              <a:ext uri="{FF2B5EF4-FFF2-40B4-BE49-F238E27FC236}">
                <a16:creationId xmlns:a16="http://schemas.microsoft.com/office/drawing/2014/main" id="{99969B60-B0DB-4240-9D38-357A1C762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5594" y="2186821"/>
            <a:ext cx="1741559" cy="1393247"/>
          </a:xfrm>
          <a:prstGeom prst="rect">
            <a:avLst/>
          </a:prstGeom>
          <a:noFill/>
          <a:extLst>
            <a:ext uri="{909E8E84-426E-40DD-AFC4-6F175D3DCCD1}">
              <a14:hiddenFill xmlns:a14="http://schemas.microsoft.com/office/drawing/2010/main">
                <a:solidFill>
                  <a:srgbClr val="FFFFFF"/>
                </a:solidFill>
              </a14:hiddenFill>
            </a:ext>
          </a:extLst>
        </p:spPr>
      </p:pic>
      <p:sp>
        <p:nvSpPr>
          <p:cNvPr id="51" name="Rectángulo 50">
            <a:extLst>
              <a:ext uri="{FF2B5EF4-FFF2-40B4-BE49-F238E27FC236}">
                <a16:creationId xmlns:a16="http://schemas.microsoft.com/office/drawing/2014/main" id="{1BDD3FDA-82AE-430C-B50D-7B26F3ABFD63}"/>
              </a:ext>
            </a:extLst>
          </p:cNvPr>
          <p:cNvSpPr/>
          <p:nvPr/>
        </p:nvSpPr>
        <p:spPr>
          <a:xfrm>
            <a:off x="10443656" y="5941924"/>
            <a:ext cx="45719" cy="820633"/>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dirty="0">
              <a:ln>
                <a:solidFill>
                  <a:sysClr val="windowText" lastClr="000000"/>
                </a:solidFill>
              </a:ln>
            </a:endParaRPr>
          </a:p>
        </p:txBody>
      </p:sp>
      <p:pic>
        <p:nvPicPr>
          <p:cNvPr id="15" name="Imagen 14" descr="Imagen que contiene firmar, gente, frente, alimentos&#10;&#10;Descripción generada automáticamente">
            <a:extLst>
              <a:ext uri="{FF2B5EF4-FFF2-40B4-BE49-F238E27FC236}">
                <a16:creationId xmlns:a16="http://schemas.microsoft.com/office/drawing/2014/main" id="{D8BBAFA2-7097-468F-B465-AE403CA4B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605" y="6071067"/>
            <a:ext cx="1592527" cy="447424"/>
          </a:xfrm>
          <a:prstGeom prst="rect">
            <a:avLst/>
          </a:prstGeom>
        </p:spPr>
      </p:pic>
    </p:spTree>
    <p:extLst>
      <p:ext uri="{BB962C8B-B14F-4D97-AF65-F5344CB8AC3E}">
        <p14:creationId xmlns:p14="http://schemas.microsoft.com/office/powerpoint/2010/main" val="1527599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154785" y="96114"/>
            <a:ext cx="11811904" cy="6611984"/>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291175" y="1160185"/>
            <a:ext cx="11494882" cy="3747991"/>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495303"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Sistema de Medición Energética Chilemedido</a:t>
            </a:r>
          </a:p>
        </p:txBody>
      </p:sp>
      <p:sp>
        <p:nvSpPr>
          <p:cNvPr id="16" name="Rectángulo: esquinas redondeadas 15">
            <a:extLst>
              <a:ext uri="{FF2B5EF4-FFF2-40B4-BE49-F238E27FC236}">
                <a16:creationId xmlns:a16="http://schemas.microsoft.com/office/drawing/2014/main" id="{BDC990FE-21AD-42F8-80DE-909ECE74CD9E}"/>
              </a:ext>
            </a:extLst>
          </p:cNvPr>
          <p:cNvSpPr/>
          <p:nvPr/>
        </p:nvSpPr>
        <p:spPr>
          <a:xfrm>
            <a:off x="409698" y="1620740"/>
            <a:ext cx="11188428" cy="1235765"/>
          </a:xfrm>
          <a:prstGeom prst="roundRect">
            <a:avLst/>
          </a:prstGeom>
          <a:noFill/>
          <a:ln w="2857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17" name="CuadroTexto 16">
            <a:extLst>
              <a:ext uri="{FF2B5EF4-FFF2-40B4-BE49-F238E27FC236}">
                <a16:creationId xmlns:a16="http://schemas.microsoft.com/office/drawing/2014/main" id="{3D040157-5FEA-46AF-A4B1-C501A821EA17}"/>
              </a:ext>
            </a:extLst>
          </p:cNvPr>
          <p:cNvSpPr txBox="1"/>
          <p:nvPr/>
        </p:nvSpPr>
        <p:spPr>
          <a:xfrm>
            <a:off x="637596" y="1816132"/>
            <a:ext cx="10802040" cy="923330"/>
          </a:xfrm>
          <a:prstGeom prst="rect">
            <a:avLst/>
          </a:prstGeom>
          <a:noFill/>
        </p:spPr>
        <p:txBody>
          <a:bodyPr wrap="square">
            <a:spAutoFit/>
          </a:bodyPr>
          <a:lstStyle/>
          <a:p>
            <a:pPr algn="just"/>
            <a:r>
              <a:rPr lang="es-ES" dirty="0">
                <a:solidFill>
                  <a:srgbClr val="0070C0"/>
                </a:solidFill>
              </a:rPr>
              <a:t>Generar, almacenar, disponibilizar y desplegar mediciones de variables energéticas, medidas por diversos dispositivos instalados en edificios públicos. Lo anterior a través de una plataforma web para los gestores energéticos del sector público.</a:t>
            </a:r>
          </a:p>
        </p:txBody>
      </p:sp>
      <p:sp>
        <p:nvSpPr>
          <p:cNvPr id="18" name="Rectángulo: esquinas redondeadas 17">
            <a:extLst>
              <a:ext uri="{FF2B5EF4-FFF2-40B4-BE49-F238E27FC236}">
                <a16:creationId xmlns:a16="http://schemas.microsoft.com/office/drawing/2014/main" id="{66C33D19-4086-437F-843F-92CD0F35A8A1}"/>
              </a:ext>
            </a:extLst>
          </p:cNvPr>
          <p:cNvSpPr/>
          <p:nvPr/>
        </p:nvSpPr>
        <p:spPr>
          <a:xfrm>
            <a:off x="637596" y="1321797"/>
            <a:ext cx="2507916" cy="423252"/>
          </a:xfrm>
          <a:prstGeom prst="roundRect">
            <a:avLst/>
          </a:prstGeom>
          <a:solidFill>
            <a:srgbClr val="0070C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19" name="Rectángulo 18">
            <a:extLst>
              <a:ext uri="{FF2B5EF4-FFF2-40B4-BE49-F238E27FC236}">
                <a16:creationId xmlns:a16="http://schemas.microsoft.com/office/drawing/2014/main" id="{3F7FA558-5459-4E23-8D58-E1AA5D5651F6}"/>
              </a:ext>
            </a:extLst>
          </p:cNvPr>
          <p:cNvSpPr/>
          <p:nvPr/>
        </p:nvSpPr>
        <p:spPr>
          <a:xfrm>
            <a:off x="-2082824" y="1358454"/>
            <a:ext cx="8038838"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b="1" dirty="0">
                <a:solidFill>
                  <a:schemeClr val="bg1"/>
                </a:solidFill>
                <a:latin typeface="Bahnschrift" panose="020B0502040204020203" pitchFamily="34" charset="0"/>
              </a:rPr>
              <a:t>Objetivo del Programa</a:t>
            </a:r>
            <a:endParaRPr lang="es-CL" b="1" dirty="0">
              <a:solidFill>
                <a:schemeClr val="bg1"/>
              </a:solidFill>
              <a:latin typeface="Bahnschrift" panose="020B0502040204020203" pitchFamily="34" charset="0"/>
            </a:endParaRPr>
          </a:p>
        </p:txBody>
      </p:sp>
      <p:sp>
        <p:nvSpPr>
          <p:cNvPr id="20" name="Rectángulo: esquinas redondeadas 19">
            <a:extLst>
              <a:ext uri="{FF2B5EF4-FFF2-40B4-BE49-F238E27FC236}">
                <a16:creationId xmlns:a16="http://schemas.microsoft.com/office/drawing/2014/main" id="{A95295AA-BD2A-4772-B6B8-E4DA04656B2F}"/>
              </a:ext>
            </a:extLst>
          </p:cNvPr>
          <p:cNvSpPr/>
          <p:nvPr/>
        </p:nvSpPr>
        <p:spPr>
          <a:xfrm>
            <a:off x="405943" y="3017416"/>
            <a:ext cx="11188428" cy="169761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just"/>
            <a:endParaRPr lang="es-ES" dirty="0">
              <a:solidFill>
                <a:srgbClr val="0070C0"/>
              </a:solidFill>
            </a:endParaRPr>
          </a:p>
        </p:txBody>
      </p:sp>
      <p:sp>
        <p:nvSpPr>
          <p:cNvPr id="21" name="CuadroTexto 20">
            <a:extLst>
              <a:ext uri="{FF2B5EF4-FFF2-40B4-BE49-F238E27FC236}">
                <a16:creationId xmlns:a16="http://schemas.microsoft.com/office/drawing/2014/main" id="{7D428164-7686-4583-81BF-B7E993030124}"/>
              </a:ext>
            </a:extLst>
          </p:cNvPr>
          <p:cNvSpPr txBox="1"/>
          <p:nvPr/>
        </p:nvSpPr>
        <p:spPr>
          <a:xfrm>
            <a:off x="548804" y="3311977"/>
            <a:ext cx="8271002" cy="1338828"/>
          </a:xfrm>
          <a:prstGeom prst="rect">
            <a:avLst/>
          </a:prstGeom>
          <a:noFill/>
        </p:spPr>
        <p:txBody>
          <a:bodyPr wrap="square">
            <a:spAutoFit/>
          </a:bodyPr>
          <a:lstStyle/>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Automatizar la recopilación de información de facturación de electricidad</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Realizar diagnósticos energéticos detallados</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Efectuar gestión de la energía en el establecimiento</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Ejecutar procesos de medición y verificación de ahorros</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Realizar análisis tarifario</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Efectuar análisis de calidad de la energía</a:t>
            </a:r>
            <a:endParaRPr lang="es-CL" sz="1500" dirty="0">
              <a:solidFill>
                <a:srgbClr val="0070C0"/>
              </a:solidFill>
              <a:latin typeface="Bahnschrift" panose="020B0502040204020203" pitchFamily="34" charset="0"/>
            </a:endParaRPr>
          </a:p>
        </p:txBody>
      </p:sp>
      <p:grpSp>
        <p:nvGrpSpPr>
          <p:cNvPr id="2" name="Grupo 1">
            <a:extLst>
              <a:ext uri="{FF2B5EF4-FFF2-40B4-BE49-F238E27FC236}">
                <a16:creationId xmlns:a16="http://schemas.microsoft.com/office/drawing/2014/main" id="{46C74EE6-75FD-4585-94D3-B103B8BC32A3}"/>
              </a:ext>
            </a:extLst>
          </p:cNvPr>
          <p:cNvGrpSpPr/>
          <p:nvPr/>
        </p:nvGrpSpPr>
        <p:grpSpPr>
          <a:xfrm>
            <a:off x="-1390964" y="2871766"/>
            <a:ext cx="6565036" cy="375945"/>
            <a:chOff x="3689302" y="4919117"/>
            <a:chExt cx="6565036" cy="523331"/>
          </a:xfrm>
        </p:grpSpPr>
        <p:sp>
          <p:nvSpPr>
            <p:cNvPr id="22" name="Rectángulo: esquinas redondeadas 21">
              <a:extLst>
                <a:ext uri="{FF2B5EF4-FFF2-40B4-BE49-F238E27FC236}">
                  <a16:creationId xmlns:a16="http://schemas.microsoft.com/office/drawing/2014/main" id="{21B85340-4EAC-4D42-B684-8D03BE4B88C4}"/>
                </a:ext>
              </a:extLst>
            </p:cNvPr>
            <p:cNvSpPr/>
            <p:nvPr/>
          </p:nvSpPr>
          <p:spPr>
            <a:xfrm>
              <a:off x="5717862" y="4919117"/>
              <a:ext cx="2507916" cy="523331"/>
            </a:xfrm>
            <a:prstGeom prst="roundRect">
              <a:avLst/>
            </a:prstGeom>
            <a:solidFill>
              <a:srgbClr val="0070C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solidFill>
                  <a:srgbClr val="0070C0"/>
                </a:solidFill>
              </a:endParaRPr>
            </a:p>
          </p:txBody>
        </p:sp>
        <p:sp>
          <p:nvSpPr>
            <p:cNvPr id="23" name="CuadroTexto 22">
              <a:extLst>
                <a:ext uri="{FF2B5EF4-FFF2-40B4-BE49-F238E27FC236}">
                  <a16:creationId xmlns:a16="http://schemas.microsoft.com/office/drawing/2014/main" id="{C9AE72C6-C0D7-4E45-A4BB-546949458012}"/>
                </a:ext>
              </a:extLst>
            </p:cNvPr>
            <p:cNvSpPr txBox="1"/>
            <p:nvPr/>
          </p:nvSpPr>
          <p:spPr>
            <a:xfrm>
              <a:off x="3689302" y="4944071"/>
              <a:ext cx="6565036" cy="369332"/>
            </a:xfrm>
            <a:prstGeom prst="rect">
              <a:avLst/>
            </a:prstGeom>
            <a:noFill/>
          </p:spPr>
          <p:txBody>
            <a:bodyPr wrap="square">
              <a:spAutoFit/>
            </a:bodyPr>
            <a:lstStyle/>
            <a:p>
              <a:pPr algn="ctr"/>
              <a:r>
                <a:rPr lang="es-ES" b="1" dirty="0">
                  <a:solidFill>
                    <a:schemeClr val="bg1"/>
                  </a:solidFill>
                  <a:latin typeface="Bahnschrift" panose="020B0502040204020203" pitchFamily="34" charset="0"/>
                </a:rPr>
                <a:t>Beneficios</a:t>
              </a:r>
              <a:endParaRPr lang="es-CL" b="1" dirty="0">
                <a:solidFill>
                  <a:schemeClr val="bg1"/>
                </a:solidFill>
                <a:latin typeface="Bahnschrift" panose="020B0502040204020203" pitchFamily="34" charset="0"/>
              </a:endParaRPr>
            </a:p>
          </p:txBody>
        </p:sp>
      </p:grpSp>
    </p:spTree>
    <p:extLst>
      <p:ext uri="{BB962C8B-B14F-4D97-AF65-F5344CB8AC3E}">
        <p14:creationId xmlns:p14="http://schemas.microsoft.com/office/powerpoint/2010/main" val="431557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154785" y="96114"/>
            <a:ext cx="11811904" cy="6611984"/>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291175" y="1160185"/>
            <a:ext cx="11494882" cy="5507572"/>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9" name="Rectángulo: esquinas redondeadas 28">
            <a:extLst>
              <a:ext uri="{FF2B5EF4-FFF2-40B4-BE49-F238E27FC236}">
                <a16:creationId xmlns:a16="http://schemas.microsoft.com/office/drawing/2014/main" id="{8AB28742-FF53-47B2-B178-70B0240FCA07}"/>
              </a:ext>
            </a:extLst>
          </p:cNvPr>
          <p:cNvSpPr/>
          <p:nvPr/>
        </p:nvSpPr>
        <p:spPr>
          <a:xfrm>
            <a:off x="405943" y="4945366"/>
            <a:ext cx="11188428" cy="1636811"/>
          </a:xfrm>
          <a:prstGeom prst="roundRect">
            <a:avLst/>
          </a:prstGeom>
          <a:solidFill>
            <a:schemeClr val="lt1">
              <a:alpha val="0"/>
            </a:schemeClr>
          </a:solidFill>
          <a:ln w="28575"/>
        </p:spPr>
        <p:style>
          <a:lnRef idx="2">
            <a:schemeClr val="accent1"/>
          </a:lnRef>
          <a:fillRef idx="1">
            <a:schemeClr val="lt1"/>
          </a:fillRef>
          <a:effectRef idx="0">
            <a:schemeClr val="accent1"/>
          </a:effectRef>
          <a:fontRef idx="minor">
            <a:schemeClr val="dk1"/>
          </a:fontRef>
        </p:style>
        <p:txBody>
          <a:bodyPr rtlCol="0" anchor="ctr"/>
          <a:lstStyle/>
          <a:p>
            <a:pPr algn="just"/>
            <a:endParaRPr lang="es-ES" dirty="0">
              <a:solidFill>
                <a:srgbClr val="0070C0"/>
              </a:solidFill>
            </a:endParaRPr>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495303"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Sistema de Medición Energética Chilemedido</a:t>
            </a:r>
          </a:p>
        </p:txBody>
      </p:sp>
      <p:sp>
        <p:nvSpPr>
          <p:cNvPr id="16" name="Rectángulo: esquinas redondeadas 15">
            <a:extLst>
              <a:ext uri="{FF2B5EF4-FFF2-40B4-BE49-F238E27FC236}">
                <a16:creationId xmlns:a16="http://schemas.microsoft.com/office/drawing/2014/main" id="{BDC990FE-21AD-42F8-80DE-909ECE74CD9E}"/>
              </a:ext>
            </a:extLst>
          </p:cNvPr>
          <p:cNvSpPr/>
          <p:nvPr/>
        </p:nvSpPr>
        <p:spPr>
          <a:xfrm>
            <a:off x="409698" y="1620740"/>
            <a:ext cx="11188428" cy="1235765"/>
          </a:xfrm>
          <a:prstGeom prst="roundRect">
            <a:avLst/>
          </a:prstGeom>
          <a:noFill/>
          <a:ln w="2857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17" name="CuadroTexto 16">
            <a:extLst>
              <a:ext uri="{FF2B5EF4-FFF2-40B4-BE49-F238E27FC236}">
                <a16:creationId xmlns:a16="http://schemas.microsoft.com/office/drawing/2014/main" id="{3D040157-5FEA-46AF-A4B1-C501A821EA17}"/>
              </a:ext>
            </a:extLst>
          </p:cNvPr>
          <p:cNvSpPr txBox="1"/>
          <p:nvPr/>
        </p:nvSpPr>
        <p:spPr>
          <a:xfrm>
            <a:off x="637596" y="1816132"/>
            <a:ext cx="10802040" cy="923330"/>
          </a:xfrm>
          <a:prstGeom prst="rect">
            <a:avLst/>
          </a:prstGeom>
          <a:noFill/>
        </p:spPr>
        <p:txBody>
          <a:bodyPr wrap="square">
            <a:spAutoFit/>
          </a:bodyPr>
          <a:lstStyle/>
          <a:p>
            <a:pPr algn="just"/>
            <a:r>
              <a:rPr lang="es-ES" dirty="0">
                <a:solidFill>
                  <a:srgbClr val="0070C0"/>
                </a:solidFill>
              </a:rPr>
              <a:t>Generar, almacenar, disponibilizar y desplegar mediciones de variables energéticas, medidas por diversos dispositivos instalados en edificios públicos. Lo anterior a través de una plataforma web para los gestores energéticos del sector público.</a:t>
            </a:r>
          </a:p>
        </p:txBody>
      </p:sp>
      <p:sp>
        <p:nvSpPr>
          <p:cNvPr id="18" name="Rectángulo: esquinas redondeadas 17">
            <a:extLst>
              <a:ext uri="{FF2B5EF4-FFF2-40B4-BE49-F238E27FC236}">
                <a16:creationId xmlns:a16="http://schemas.microsoft.com/office/drawing/2014/main" id="{66C33D19-4086-437F-843F-92CD0F35A8A1}"/>
              </a:ext>
            </a:extLst>
          </p:cNvPr>
          <p:cNvSpPr/>
          <p:nvPr/>
        </p:nvSpPr>
        <p:spPr>
          <a:xfrm>
            <a:off x="637596" y="1321797"/>
            <a:ext cx="2507916" cy="423252"/>
          </a:xfrm>
          <a:prstGeom prst="roundRect">
            <a:avLst/>
          </a:prstGeom>
          <a:solidFill>
            <a:srgbClr val="0070C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p:txBody>
      </p:sp>
      <p:sp>
        <p:nvSpPr>
          <p:cNvPr id="19" name="Rectángulo 18">
            <a:extLst>
              <a:ext uri="{FF2B5EF4-FFF2-40B4-BE49-F238E27FC236}">
                <a16:creationId xmlns:a16="http://schemas.microsoft.com/office/drawing/2014/main" id="{3F7FA558-5459-4E23-8D58-E1AA5D5651F6}"/>
              </a:ext>
            </a:extLst>
          </p:cNvPr>
          <p:cNvSpPr/>
          <p:nvPr/>
        </p:nvSpPr>
        <p:spPr>
          <a:xfrm>
            <a:off x="-2082824" y="1358454"/>
            <a:ext cx="8038838"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b="1" dirty="0">
                <a:solidFill>
                  <a:schemeClr val="bg1"/>
                </a:solidFill>
                <a:latin typeface="Bahnschrift" panose="020B0502040204020203" pitchFamily="34" charset="0"/>
              </a:rPr>
              <a:t>Objetivo del Programa</a:t>
            </a:r>
            <a:endParaRPr lang="es-CL" b="1" dirty="0">
              <a:solidFill>
                <a:schemeClr val="bg1"/>
              </a:solidFill>
              <a:latin typeface="Bahnschrift" panose="020B0502040204020203" pitchFamily="34" charset="0"/>
            </a:endParaRPr>
          </a:p>
        </p:txBody>
      </p:sp>
      <p:sp>
        <p:nvSpPr>
          <p:cNvPr id="20" name="Rectángulo: esquinas redondeadas 19">
            <a:extLst>
              <a:ext uri="{FF2B5EF4-FFF2-40B4-BE49-F238E27FC236}">
                <a16:creationId xmlns:a16="http://schemas.microsoft.com/office/drawing/2014/main" id="{A95295AA-BD2A-4772-B6B8-E4DA04656B2F}"/>
              </a:ext>
            </a:extLst>
          </p:cNvPr>
          <p:cNvSpPr/>
          <p:nvPr/>
        </p:nvSpPr>
        <p:spPr>
          <a:xfrm>
            <a:off x="405943" y="3017416"/>
            <a:ext cx="11188428" cy="169761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just"/>
            <a:endParaRPr lang="es-ES" dirty="0">
              <a:solidFill>
                <a:srgbClr val="0070C0"/>
              </a:solidFill>
            </a:endParaRPr>
          </a:p>
        </p:txBody>
      </p:sp>
      <p:sp>
        <p:nvSpPr>
          <p:cNvPr id="21" name="CuadroTexto 20">
            <a:extLst>
              <a:ext uri="{FF2B5EF4-FFF2-40B4-BE49-F238E27FC236}">
                <a16:creationId xmlns:a16="http://schemas.microsoft.com/office/drawing/2014/main" id="{7D428164-7686-4583-81BF-B7E993030124}"/>
              </a:ext>
            </a:extLst>
          </p:cNvPr>
          <p:cNvSpPr txBox="1"/>
          <p:nvPr/>
        </p:nvSpPr>
        <p:spPr>
          <a:xfrm>
            <a:off x="548804" y="3311977"/>
            <a:ext cx="8271002" cy="1338828"/>
          </a:xfrm>
          <a:prstGeom prst="rect">
            <a:avLst/>
          </a:prstGeom>
          <a:noFill/>
        </p:spPr>
        <p:txBody>
          <a:bodyPr wrap="square">
            <a:spAutoFit/>
          </a:bodyPr>
          <a:lstStyle/>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Automatizar la recopilación de información de facturación de electricidad</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Realizar diagnósticos energéticos detallados</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Efectuar gestión de la energía en el establecimiento</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Ejecutar procesos de medición y verificación de ahorros</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Realizar análisis tarifario</a:t>
            </a:r>
          </a:p>
          <a:p>
            <a:pPr marL="285750" indent="-285750" defTabSz="711200">
              <a:lnSpc>
                <a:spcPct val="90000"/>
              </a:lnSpc>
              <a:spcBef>
                <a:spcPct val="0"/>
              </a:spcBef>
              <a:buFontTx/>
              <a:buChar char="-"/>
            </a:pPr>
            <a:r>
              <a:rPr lang="es-ES" sz="1500" dirty="0">
                <a:solidFill>
                  <a:srgbClr val="0070C0"/>
                </a:solidFill>
                <a:latin typeface="Bahnschrift" panose="020B0502040204020203" pitchFamily="34" charset="0"/>
              </a:rPr>
              <a:t>Efectuar análisis de calidad de la energía</a:t>
            </a:r>
            <a:endParaRPr lang="es-CL" sz="1500" dirty="0">
              <a:solidFill>
                <a:srgbClr val="0070C0"/>
              </a:solidFill>
              <a:latin typeface="Bahnschrift" panose="020B0502040204020203" pitchFamily="34" charset="0"/>
            </a:endParaRPr>
          </a:p>
        </p:txBody>
      </p:sp>
      <p:grpSp>
        <p:nvGrpSpPr>
          <p:cNvPr id="2" name="Grupo 1">
            <a:extLst>
              <a:ext uri="{FF2B5EF4-FFF2-40B4-BE49-F238E27FC236}">
                <a16:creationId xmlns:a16="http://schemas.microsoft.com/office/drawing/2014/main" id="{46C74EE6-75FD-4585-94D3-B103B8BC32A3}"/>
              </a:ext>
            </a:extLst>
          </p:cNvPr>
          <p:cNvGrpSpPr/>
          <p:nvPr/>
        </p:nvGrpSpPr>
        <p:grpSpPr>
          <a:xfrm>
            <a:off x="-1390964" y="2871766"/>
            <a:ext cx="6565036" cy="375945"/>
            <a:chOff x="3689302" y="4919117"/>
            <a:chExt cx="6565036" cy="523331"/>
          </a:xfrm>
        </p:grpSpPr>
        <p:sp>
          <p:nvSpPr>
            <p:cNvPr id="22" name="Rectángulo: esquinas redondeadas 21">
              <a:extLst>
                <a:ext uri="{FF2B5EF4-FFF2-40B4-BE49-F238E27FC236}">
                  <a16:creationId xmlns:a16="http://schemas.microsoft.com/office/drawing/2014/main" id="{21B85340-4EAC-4D42-B684-8D03BE4B88C4}"/>
                </a:ext>
              </a:extLst>
            </p:cNvPr>
            <p:cNvSpPr/>
            <p:nvPr/>
          </p:nvSpPr>
          <p:spPr>
            <a:xfrm>
              <a:off x="5717862" y="4919117"/>
              <a:ext cx="2507916" cy="523331"/>
            </a:xfrm>
            <a:prstGeom prst="roundRect">
              <a:avLst/>
            </a:prstGeom>
            <a:solidFill>
              <a:srgbClr val="0070C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solidFill>
                  <a:srgbClr val="0070C0"/>
                </a:solidFill>
              </a:endParaRPr>
            </a:p>
          </p:txBody>
        </p:sp>
        <p:sp>
          <p:nvSpPr>
            <p:cNvPr id="23" name="CuadroTexto 22">
              <a:extLst>
                <a:ext uri="{FF2B5EF4-FFF2-40B4-BE49-F238E27FC236}">
                  <a16:creationId xmlns:a16="http://schemas.microsoft.com/office/drawing/2014/main" id="{C9AE72C6-C0D7-4E45-A4BB-546949458012}"/>
                </a:ext>
              </a:extLst>
            </p:cNvPr>
            <p:cNvSpPr txBox="1"/>
            <p:nvPr/>
          </p:nvSpPr>
          <p:spPr>
            <a:xfrm>
              <a:off x="3689302" y="4944071"/>
              <a:ext cx="6565036" cy="369332"/>
            </a:xfrm>
            <a:prstGeom prst="rect">
              <a:avLst/>
            </a:prstGeom>
            <a:noFill/>
          </p:spPr>
          <p:txBody>
            <a:bodyPr wrap="square">
              <a:spAutoFit/>
            </a:bodyPr>
            <a:lstStyle/>
            <a:p>
              <a:pPr algn="ctr"/>
              <a:r>
                <a:rPr lang="es-ES" b="1" dirty="0">
                  <a:solidFill>
                    <a:schemeClr val="bg1"/>
                  </a:solidFill>
                  <a:latin typeface="Bahnschrift" panose="020B0502040204020203" pitchFamily="34" charset="0"/>
                </a:rPr>
                <a:t>Beneficios</a:t>
              </a:r>
              <a:endParaRPr lang="es-CL" b="1" dirty="0">
                <a:solidFill>
                  <a:schemeClr val="bg1"/>
                </a:solidFill>
                <a:latin typeface="Bahnschrift" panose="020B0502040204020203" pitchFamily="34" charset="0"/>
              </a:endParaRPr>
            </a:p>
          </p:txBody>
        </p:sp>
      </p:grpSp>
      <p:graphicFrame>
        <p:nvGraphicFramePr>
          <p:cNvPr id="24" name="Diagrama 23">
            <a:extLst>
              <a:ext uri="{FF2B5EF4-FFF2-40B4-BE49-F238E27FC236}">
                <a16:creationId xmlns:a16="http://schemas.microsoft.com/office/drawing/2014/main" id="{DAEFFECD-AA5A-4509-8361-70E1437FF482}"/>
              </a:ext>
            </a:extLst>
          </p:cNvPr>
          <p:cNvGraphicFramePr/>
          <p:nvPr/>
        </p:nvGraphicFramePr>
        <p:xfrm>
          <a:off x="542097" y="5190016"/>
          <a:ext cx="10827834" cy="1271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6" name="Grupo 25">
            <a:extLst>
              <a:ext uri="{FF2B5EF4-FFF2-40B4-BE49-F238E27FC236}">
                <a16:creationId xmlns:a16="http://schemas.microsoft.com/office/drawing/2014/main" id="{3A220420-93E4-4BE0-BD36-24CAC30A7672}"/>
              </a:ext>
            </a:extLst>
          </p:cNvPr>
          <p:cNvGrpSpPr/>
          <p:nvPr/>
        </p:nvGrpSpPr>
        <p:grpSpPr>
          <a:xfrm>
            <a:off x="-1443677" y="4812687"/>
            <a:ext cx="6565036" cy="404223"/>
            <a:chOff x="3689302" y="4919117"/>
            <a:chExt cx="6565036" cy="523331"/>
          </a:xfrm>
        </p:grpSpPr>
        <p:sp>
          <p:nvSpPr>
            <p:cNvPr id="27" name="Rectángulo: esquinas redondeadas 26">
              <a:extLst>
                <a:ext uri="{FF2B5EF4-FFF2-40B4-BE49-F238E27FC236}">
                  <a16:creationId xmlns:a16="http://schemas.microsoft.com/office/drawing/2014/main" id="{AB63B287-6DCD-4381-B77E-B1034F223632}"/>
                </a:ext>
              </a:extLst>
            </p:cNvPr>
            <p:cNvSpPr/>
            <p:nvPr/>
          </p:nvSpPr>
          <p:spPr>
            <a:xfrm>
              <a:off x="5717862" y="4919117"/>
              <a:ext cx="2507916" cy="523331"/>
            </a:xfrm>
            <a:prstGeom prst="roundRect">
              <a:avLst/>
            </a:prstGeom>
            <a:solidFill>
              <a:srgbClr val="0070C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solidFill>
                  <a:srgbClr val="0070C0"/>
                </a:solidFill>
              </a:endParaRPr>
            </a:p>
          </p:txBody>
        </p:sp>
        <p:sp>
          <p:nvSpPr>
            <p:cNvPr id="28" name="CuadroTexto 27">
              <a:extLst>
                <a:ext uri="{FF2B5EF4-FFF2-40B4-BE49-F238E27FC236}">
                  <a16:creationId xmlns:a16="http://schemas.microsoft.com/office/drawing/2014/main" id="{859C8125-DCC5-4786-B5FC-94188CA0825C}"/>
                </a:ext>
              </a:extLst>
            </p:cNvPr>
            <p:cNvSpPr txBox="1"/>
            <p:nvPr/>
          </p:nvSpPr>
          <p:spPr>
            <a:xfrm>
              <a:off x="3689302" y="4946689"/>
              <a:ext cx="6565036" cy="369333"/>
            </a:xfrm>
            <a:prstGeom prst="rect">
              <a:avLst/>
            </a:prstGeom>
            <a:noFill/>
          </p:spPr>
          <p:txBody>
            <a:bodyPr wrap="square">
              <a:spAutoFit/>
            </a:bodyPr>
            <a:lstStyle/>
            <a:p>
              <a:pPr algn="ctr"/>
              <a:r>
                <a:rPr lang="es-ES" b="1" dirty="0">
                  <a:solidFill>
                    <a:schemeClr val="bg1"/>
                  </a:solidFill>
                  <a:latin typeface="Bahnschrift" panose="020B0502040204020203" pitchFamily="34" charset="0"/>
                </a:rPr>
                <a:t>Etapas del Programa</a:t>
              </a:r>
              <a:endParaRPr lang="es-CL" b="1" dirty="0">
                <a:solidFill>
                  <a:schemeClr val="bg1"/>
                </a:solidFill>
                <a:latin typeface="Bahnschrift" panose="020B0502040204020203" pitchFamily="34" charset="0"/>
              </a:endParaRPr>
            </a:p>
          </p:txBody>
        </p:sp>
      </p:grpSp>
    </p:spTree>
    <p:extLst>
      <p:ext uri="{BB962C8B-B14F-4D97-AF65-F5344CB8AC3E}">
        <p14:creationId xmlns:p14="http://schemas.microsoft.com/office/powerpoint/2010/main" val="3248320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onmutaciÃ³n, Gabinete De Control, Distribuidor Electro">
            <a:extLst>
              <a:ext uri="{FF2B5EF4-FFF2-40B4-BE49-F238E27FC236}">
                <a16:creationId xmlns:a16="http://schemas.microsoft.com/office/drawing/2014/main" id="{D8DC2D3D-815A-45FD-AE99-637EE9852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ángulo 29">
            <a:extLst>
              <a:ext uri="{FF2B5EF4-FFF2-40B4-BE49-F238E27FC236}">
                <a16:creationId xmlns:a16="http://schemas.microsoft.com/office/drawing/2014/main" id="{8F71AA64-D4B4-4397-A110-A4F3B7B7E94C}"/>
              </a:ext>
            </a:extLst>
          </p:cNvPr>
          <p:cNvSpPr/>
          <p:nvPr/>
        </p:nvSpPr>
        <p:spPr>
          <a:xfrm>
            <a:off x="0" y="-138547"/>
            <a:ext cx="12455235" cy="7135091"/>
          </a:xfrm>
          <a:prstGeom prst="rect">
            <a:avLst/>
          </a:prstGeom>
          <a:solidFill>
            <a:schemeClr val="tx1">
              <a:alpha val="3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cxnSp>
        <p:nvCxnSpPr>
          <p:cNvPr id="3" name="Straight Arrow Connector 2">
            <a:extLst>
              <a:ext uri="{FF2B5EF4-FFF2-40B4-BE49-F238E27FC236}">
                <a16:creationId xmlns:a16="http://schemas.microsoft.com/office/drawing/2014/main" id="{CF90164C-F75A-473C-8BE3-40E686B0454A}"/>
              </a:ext>
            </a:extLst>
          </p:cNvPr>
          <p:cNvCxnSpPr>
            <a:cxnSpLocks/>
          </p:cNvCxnSpPr>
          <p:nvPr/>
        </p:nvCxnSpPr>
        <p:spPr>
          <a:xfrm>
            <a:off x="6099486" y="3683227"/>
            <a:ext cx="9973" cy="495562"/>
          </a:xfrm>
          <a:prstGeom prst="straightConnector1">
            <a:avLst/>
          </a:prstGeom>
          <a:ln w="57150">
            <a:solidFill>
              <a:srgbClr val="00B0F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1A6BFE4-00CC-4C4E-A882-4A010CA49CEF}"/>
              </a:ext>
            </a:extLst>
          </p:cNvPr>
          <p:cNvCxnSpPr>
            <a:cxnSpLocks/>
            <a:stCxn id="17" idx="2"/>
          </p:cNvCxnSpPr>
          <p:nvPr/>
        </p:nvCxnSpPr>
        <p:spPr>
          <a:xfrm>
            <a:off x="2206447" y="3877814"/>
            <a:ext cx="2956098" cy="1397004"/>
          </a:xfrm>
          <a:prstGeom prst="straightConnector1">
            <a:avLst/>
          </a:prstGeom>
          <a:ln w="571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2FAF20A-17C8-4A03-A2AF-E2B4BB5B0020}"/>
              </a:ext>
            </a:extLst>
          </p:cNvPr>
          <p:cNvCxnSpPr>
            <a:cxnSpLocks/>
            <a:stCxn id="20" idx="2"/>
          </p:cNvCxnSpPr>
          <p:nvPr/>
        </p:nvCxnSpPr>
        <p:spPr>
          <a:xfrm flipH="1">
            <a:off x="7036781" y="4067328"/>
            <a:ext cx="2975688" cy="1006086"/>
          </a:xfrm>
          <a:prstGeom prst="straightConnector1">
            <a:avLst/>
          </a:prstGeom>
          <a:ln w="57150">
            <a:solidFill>
              <a:srgbClr val="00B0F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6C48238-CAA4-4DC9-B41D-67DAC049DB60}"/>
              </a:ext>
            </a:extLst>
          </p:cNvPr>
          <p:cNvSpPr/>
          <p:nvPr/>
        </p:nvSpPr>
        <p:spPr>
          <a:xfrm>
            <a:off x="5183610" y="4209724"/>
            <a:ext cx="1809042" cy="1809042"/>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FAB117"/>
              </a:solidFill>
              <a:cs typeface="Arial" pitchFamily="34" charset="0"/>
            </a:endParaRPr>
          </a:p>
        </p:txBody>
      </p:sp>
      <p:grpSp>
        <p:nvGrpSpPr>
          <p:cNvPr id="14" name="Group 13">
            <a:extLst>
              <a:ext uri="{FF2B5EF4-FFF2-40B4-BE49-F238E27FC236}">
                <a16:creationId xmlns:a16="http://schemas.microsoft.com/office/drawing/2014/main" id="{D65DAF22-1C44-40A8-8C51-DE3CB1237AB5}"/>
              </a:ext>
            </a:extLst>
          </p:cNvPr>
          <p:cNvGrpSpPr/>
          <p:nvPr/>
        </p:nvGrpSpPr>
        <p:grpSpPr>
          <a:xfrm>
            <a:off x="5432816" y="4629730"/>
            <a:ext cx="1326371" cy="1001848"/>
            <a:chOff x="4601865" y="1984732"/>
            <a:chExt cx="2232249" cy="1001848"/>
          </a:xfrm>
        </p:grpSpPr>
        <p:sp>
          <p:nvSpPr>
            <p:cNvPr id="15" name="Text Placeholder 12">
              <a:extLst>
                <a:ext uri="{FF2B5EF4-FFF2-40B4-BE49-F238E27FC236}">
                  <a16:creationId xmlns:a16="http://schemas.microsoft.com/office/drawing/2014/main" id="{23019457-4D51-4348-8AC7-B4C093AEEBE5}"/>
                </a:ext>
              </a:extLst>
            </p:cNvPr>
            <p:cNvSpPr txBox="1">
              <a:spLocks/>
            </p:cNvSpPr>
            <p:nvPr/>
          </p:nvSpPr>
          <p:spPr>
            <a:xfrm>
              <a:off x="4615812" y="2220900"/>
              <a:ext cx="2218302" cy="76568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200" dirty="0">
                  <a:solidFill>
                    <a:schemeClr val="bg1"/>
                  </a:solidFill>
                  <a:cs typeface="Arial" pitchFamily="34" charset="0"/>
                </a:rPr>
                <a:t>Easy to change colors, photos and Text.  </a:t>
              </a:r>
              <a:endParaRPr lang="en-US" sz="1200" dirty="0">
                <a:solidFill>
                  <a:schemeClr val="bg1"/>
                </a:solidFill>
                <a:cs typeface="Arial" pitchFamily="34" charset="0"/>
              </a:endParaRPr>
            </a:p>
          </p:txBody>
        </p:sp>
        <p:sp>
          <p:nvSpPr>
            <p:cNvPr id="16" name="Text Placeholder 13">
              <a:extLst>
                <a:ext uri="{FF2B5EF4-FFF2-40B4-BE49-F238E27FC236}">
                  <a16:creationId xmlns:a16="http://schemas.microsoft.com/office/drawing/2014/main" id="{25588155-DB04-4CF5-A2A3-EBEC0AAB42EE}"/>
                </a:ext>
              </a:extLst>
            </p:cNvPr>
            <p:cNvSpPr txBox="1">
              <a:spLocks/>
            </p:cNvSpPr>
            <p:nvPr/>
          </p:nvSpPr>
          <p:spPr>
            <a:xfrm>
              <a:off x="4601865" y="1984732"/>
              <a:ext cx="2232248" cy="305326"/>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Add Text</a:t>
              </a:r>
            </a:p>
          </p:txBody>
        </p:sp>
      </p:grpSp>
      <p:graphicFrame>
        <p:nvGraphicFramePr>
          <p:cNvPr id="17" name="Table 16">
            <a:extLst>
              <a:ext uri="{FF2B5EF4-FFF2-40B4-BE49-F238E27FC236}">
                <a16:creationId xmlns:a16="http://schemas.microsoft.com/office/drawing/2014/main" id="{12B32D0E-8907-4414-B311-060BD75ACD40}"/>
              </a:ext>
            </a:extLst>
          </p:cNvPr>
          <p:cNvGraphicFramePr>
            <a:graphicFrameLocks noGrp="1"/>
          </p:cNvGraphicFramePr>
          <p:nvPr>
            <p:extLst>
              <p:ext uri="{D42A27DB-BD31-4B8C-83A1-F6EECF244321}">
                <p14:modId xmlns:p14="http://schemas.microsoft.com/office/powerpoint/2010/main" val="1714909917"/>
              </p:ext>
            </p:extLst>
          </p:nvPr>
        </p:nvGraphicFramePr>
        <p:xfrm>
          <a:off x="982345" y="2047808"/>
          <a:ext cx="2448205" cy="1830006"/>
        </p:xfrm>
        <a:graphic>
          <a:graphicData uri="http://schemas.openxmlformats.org/drawingml/2006/table">
            <a:tbl>
              <a:tblPr firstRow="1" bandRow="1">
                <a:tableStyleId>{5940675A-B579-460E-94D1-54222C63F5DA}</a:tableStyleId>
              </a:tblPr>
              <a:tblGrid>
                <a:gridCol w="273591">
                  <a:extLst>
                    <a:ext uri="{9D8B030D-6E8A-4147-A177-3AD203B41FA5}">
                      <a16:colId xmlns:a16="http://schemas.microsoft.com/office/drawing/2014/main" val="20000"/>
                    </a:ext>
                  </a:extLst>
                </a:gridCol>
                <a:gridCol w="1890851">
                  <a:extLst>
                    <a:ext uri="{9D8B030D-6E8A-4147-A177-3AD203B41FA5}">
                      <a16:colId xmlns:a16="http://schemas.microsoft.com/office/drawing/2014/main" val="20001"/>
                    </a:ext>
                  </a:extLst>
                </a:gridCol>
                <a:gridCol w="283763">
                  <a:extLst>
                    <a:ext uri="{9D8B030D-6E8A-4147-A177-3AD203B41FA5}">
                      <a16:colId xmlns:a16="http://schemas.microsoft.com/office/drawing/2014/main" val="20002"/>
                    </a:ext>
                  </a:extLst>
                </a:gridCol>
              </a:tblGrid>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s-CL" altLang="ko-KR" sz="1200" b="0" noProof="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s-CL" altLang="ko-KR" sz="1200" b="0" noProof="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88924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s-CL" altLang="ko-KR" sz="1200" b="0" noProof="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914400" rtl="0" eaLnBrk="1" fontAlgn="auto" latinLnBrk="1" hangingPunct="1">
                        <a:lnSpc>
                          <a:spcPct val="100000"/>
                        </a:lnSpc>
                        <a:spcBef>
                          <a:spcPts val="0"/>
                        </a:spcBef>
                        <a:spcAft>
                          <a:spcPts val="0"/>
                        </a:spcAft>
                        <a:buClrTx/>
                        <a:buSzTx/>
                        <a:buFontTx/>
                        <a:buNone/>
                        <a:tabLst/>
                        <a:defRPr/>
                      </a:pPr>
                      <a:r>
                        <a:rPr lang="es-CL" altLang="ko-KR" sz="1200" noProof="0" dirty="0">
                          <a:solidFill>
                            <a:schemeClr val="tx1">
                              <a:lumMod val="75000"/>
                              <a:lumOff val="25000"/>
                            </a:schemeClr>
                          </a:solidFill>
                          <a:latin typeface="+mn-lt"/>
                          <a:cs typeface="Arial" pitchFamily="34" charset="0"/>
                        </a:rPr>
                        <a:t>Desarrollo de un sistema informático escalable y que permita soportar el volumen de datos..</a:t>
                      </a:r>
                      <a:endParaRPr lang="es-CL" altLang="ko-KR" sz="1200" b="0" noProof="0" dirty="0">
                        <a:solidFill>
                          <a:schemeClr val="tx1">
                            <a:lumMod val="75000"/>
                            <a:lumOff val="2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212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latin typeface="+mn-lt"/>
                          <a:cs typeface="Arial" pitchFamily="34" charset="0"/>
                        </a:rPr>
                        <a:t>Software</a:t>
                      </a: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bg1"/>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lumMod val="65000"/>
                            <a:lumOff val="35000"/>
                          </a:schemeClr>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6CB2DD5A-67FD-4480-AC12-0E9E36805649}"/>
              </a:ext>
            </a:extLst>
          </p:cNvPr>
          <p:cNvGraphicFramePr>
            <a:graphicFrameLocks noGrp="1"/>
          </p:cNvGraphicFramePr>
          <p:nvPr>
            <p:extLst>
              <p:ext uri="{D42A27DB-BD31-4B8C-83A1-F6EECF244321}">
                <p14:modId xmlns:p14="http://schemas.microsoft.com/office/powerpoint/2010/main" val="1745338494"/>
              </p:ext>
            </p:extLst>
          </p:nvPr>
        </p:nvGraphicFramePr>
        <p:xfrm>
          <a:off x="4900295" y="1903619"/>
          <a:ext cx="2448205" cy="1855164"/>
        </p:xfrm>
        <a:graphic>
          <a:graphicData uri="http://schemas.openxmlformats.org/drawingml/2006/table">
            <a:tbl>
              <a:tblPr firstRow="1" bandRow="1">
                <a:tableStyleId>{5940675A-B579-460E-94D1-54222C63F5DA}</a:tableStyleId>
              </a:tblPr>
              <a:tblGrid>
                <a:gridCol w="273591">
                  <a:extLst>
                    <a:ext uri="{9D8B030D-6E8A-4147-A177-3AD203B41FA5}">
                      <a16:colId xmlns:a16="http://schemas.microsoft.com/office/drawing/2014/main" val="20000"/>
                    </a:ext>
                  </a:extLst>
                </a:gridCol>
                <a:gridCol w="1890851">
                  <a:extLst>
                    <a:ext uri="{9D8B030D-6E8A-4147-A177-3AD203B41FA5}">
                      <a16:colId xmlns:a16="http://schemas.microsoft.com/office/drawing/2014/main" val="20001"/>
                    </a:ext>
                  </a:extLst>
                </a:gridCol>
                <a:gridCol w="283763">
                  <a:extLst>
                    <a:ext uri="{9D8B030D-6E8A-4147-A177-3AD203B41FA5}">
                      <a16:colId xmlns:a16="http://schemas.microsoft.com/office/drawing/2014/main" val="20002"/>
                    </a:ext>
                  </a:extLst>
                </a:gridCol>
              </a:tblGrid>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88924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914400" rtl="0" eaLnBrk="1" fontAlgn="auto" latinLnBrk="1" hangingPunct="1">
                        <a:lnSpc>
                          <a:spcPct val="100000"/>
                        </a:lnSpc>
                        <a:spcBef>
                          <a:spcPts val="0"/>
                        </a:spcBef>
                        <a:spcAft>
                          <a:spcPts val="0"/>
                        </a:spcAft>
                        <a:buClrTx/>
                        <a:buSzTx/>
                        <a:buFontTx/>
                        <a:buNone/>
                        <a:tabLst/>
                        <a:defRPr/>
                      </a:pPr>
                      <a:r>
                        <a:rPr lang="es-CL" altLang="ko-KR" sz="1200" strike="noStrike" noProof="0" dirty="0">
                          <a:solidFill>
                            <a:schemeClr val="tx1"/>
                          </a:solidFill>
                          <a:latin typeface="+mn-lt"/>
                          <a:ea typeface="+mj-ea"/>
                          <a:cs typeface="Arial" pitchFamily="34" charset="0"/>
                        </a:rPr>
                        <a:t>Red de Proveedores de hardware de medición y conectividad que sean compatibles con Chilemedido.</a:t>
                      </a:r>
                      <a:endParaRPr lang="es-CL" altLang="ko-KR" sz="1200" b="0" strike="noStrike" noProof="0"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212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0" strike="noStrike" dirty="0">
                          <a:solidFill>
                            <a:schemeClr val="bg1"/>
                          </a:solidFill>
                          <a:latin typeface="+mn-lt"/>
                          <a:ea typeface="+mj-ea"/>
                          <a:cs typeface="Arial" pitchFamily="34" charset="0"/>
                        </a:rPr>
                        <a:t>Hardware</a:t>
                      </a: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strike="sngStrike" dirty="0">
                        <a:solidFill>
                          <a:schemeClr val="tx1"/>
                        </a:solidFill>
                        <a:latin typeface="+mn-lt"/>
                        <a:ea typeface="+mj-ea"/>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20" name="Table 19">
            <a:extLst>
              <a:ext uri="{FF2B5EF4-FFF2-40B4-BE49-F238E27FC236}">
                <a16:creationId xmlns:a16="http://schemas.microsoft.com/office/drawing/2014/main" id="{3EFCDA3D-A98A-466A-A368-0C0A6CAEE84D}"/>
              </a:ext>
            </a:extLst>
          </p:cNvPr>
          <p:cNvGraphicFramePr>
            <a:graphicFrameLocks noGrp="1"/>
          </p:cNvGraphicFramePr>
          <p:nvPr>
            <p:extLst>
              <p:ext uri="{D42A27DB-BD31-4B8C-83A1-F6EECF244321}">
                <p14:modId xmlns:p14="http://schemas.microsoft.com/office/powerpoint/2010/main" val="3890229053"/>
              </p:ext>
            </p:extLst>
          </p:nvPr>
        </p:nvGraphicFramePr>
        <p:xfrm>
          <a:off x="8788367" y="1846404"/>
          <a:ext cx="2448205" cy="2220924"/>
        </p:xfrm>
        <a:graphic>
          <a:graphicData uri="http://schemas.openxmlformats.org/drawingml/2006/table">
            <a:tbl>
              <a:tblPr firstRow="1" bandRow="1">
                <a:tableStyleId>{5940675A-B579-460E-94D1-54222C63F5DA}</a:tableStyleId>
              </a:tblPr>
              <a:tblGrid>
                <a:gridCol w="273591">
                  <a:extLst>
                    <a:ext uri="{9D8B030D-6E8A-4147-A177-3AD203B41FA5}">
                      <a16:colId xmlns:a16="http://schemas.microsoft.com/office/drawing/2014/main" val="20000"/>
                    </a:ext>
                  </a:extLst>
                </a:gridCol>
                <a:gridCol w="1890851">
                  <a:extLst>
                    <a:ext uri="{9D8B030D-6E8A-4147-A177-3AD203B41FA5}">
                      <a16:colId xmlns:a16="http://schemas.microsoft.com/office/drawing/2014/main" val="20001"/>
                    </a:ext>
                  </a:extLst>
                </a:gridCol>
                <a:gridCol w="283763">
                  <a:extLst>
                    <a:ext uri="{9D8B030D-6E8A-4147-A177-3AD203B41FA5}">
                      <a16:colId xmlns:a16="http://schemas.microsoft.com/office/drawing/2014/main" val="20002"/>
                    </a:ext>
                  </a:extLst>
                </a:gridCol>
              </a:tblGrid>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s-CL" altLang="ko-KR" sz="1200" b="0" noProof="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88924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L" altLang="ko-KR" sz="1200" noProof="0" dirty="0">
                          <a:solidFill>
                            <a:schemeClr val="tx1"/>
                          </a:solidFill>
                          <a:latin typeface="+mn-lt"/>
                          <a:cs typeface="Arial" pitchFamily="34" charset="0"/>
                        </a:rPr>
                        <a:t>Formación de gestores energéticos y apoyo técnico para el diseño de bases de licitación para la adquisición de equipos de medición y conectividad al sistema</a:t>
                      </a:r>
                      <a:endParaRPr lang="es-CL" altLang="ko-KR" sz="1200" b="0" noProof="0" dirty="0">
                        <a:solidFill>
                          <a:schemeClr val="tx1"/>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accent2"/>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chemeClr val="tx1"/>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212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L" altLang="ko-KR" sz="1200" b="0" noProof="0" dirty="0">
                          <a:solidFill>
                            <a:schemeClr val="bg1"/>
                          </a:solidFill>
                          <a:latin typeface="+mn-lt"/>
                          <a:cs typeface="Arial" pitchFamily="34" charset="0"/>
                        </a:rPr>
                        <a:t>Edificios</a:t>
                      </a: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288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200" b="0" dirty="0">
                        <a:solidFill>
                          <a:srgbClr val="FAB117"/>
                        </a:solidFill>
                        <a:latin typeface="+mn-lt"/>
                        <a:cs typeface="Arial" pitchFamily="34" charset="0"/>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pic>
        <p:nvPicPr>
          <p:cNvPr id="23" name="Picture 2" descr="Resultado de imagen para chilemedido">
            <a:extLst>
              <a:ext uri="{FF2B5EF4-FFF2-40B4-BE49-F238E27FC236}">
                <a16:creationId xmlns:a16="http://schemas.microsoft.com/office/drawing/2014/main" id="{5FC804D3-C5EC-430A-A5F3-1958AEF9B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038" y="4605220"/>
            <a:ext cx="1326370" cy="106109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1">
            <a:extLst>
              <a:ext uri="{FF2B5EF4-FFF2-40B4-BE49-F238E27FC236}">
                <a16:creationId xmlns:a16="http://schemas.microsoft.com/office/drawing/2014/main" id="{0E5B2C07-C765-43FD-B375-2748A7851E3A}"/>
              </a:ext>
            </a:extLst>
          </p:cNvPr>
          <p:cNvSpPr txBox="1">
            <a:spLocks/>
          </p:cNvSpPr>
          <p:nvPr/>
        </p:nvSpPr>
        <p:spPr>
          <a:xfrm>
            <a:off x="323529" y="339509"/>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3200" b="1" dirty="0">
                <a:solidFill>
                  <a:schemeClr val="bg1"/>
                </a:solidFill>
              </a:rPr>
              <a:t>Sistema de Medición y Gestión Energética Chilemedido</a:t>
            </a:r>
          </a:p>
        </p:txBody>
      </p:sp>
      <p:pic>
        <p:nvPicPr>
          <p:cNvPr id="26" name="Imagen 25">
            <a:extLst>
              <a:ext uri="{FF2B5EF4-FFF2-40B4-BE49-F238E27FC236}">
                <a16:creationId xmlns:a16="http://schemas.microsoft.com/office/drawing/2014/main" id="{2F1CC4D5-B51A-4CA1-BAFC-EE3F416D4D27}"/>
              </a:ext>
            </a:extLst>
          </p:cNvPr>
          <p:cNvPicPr>
            <a:picLocks noChangeAspect="1"/>
          </p:cNvPicPr>
          <p:nvPr/>
        </p:nvPicPr>
        <p:blipFill rotWithShape="1">
          <a:blip r:embed="rId4">
            <a:extLst>
              <a:ext uri="{28A0092B-C50C-407E-A947-70E740481C1C}">
                <a14:useLocalDpi xmlns:a14="http://schemas.microsoft.com/office/drawing/2010/main" val="0"/>
              </a:ext>
            </a:extLst>
          </a:blip>
          <a:srcRect r="59556"/>
          <a:stretch/>
        </p:blipFill>
        <p:spPr>
          <a:xfrm>
            <a:off x="112969" y="5585097"/>
            <a:ext cx="941720" cy="1177476"/>
          </a:xfrm>
          <a:prstGeom prst="rect">
            <a:avLst/>
          </a:prstGeom>
        </p:spPr>
      </p:pic>
      <p:sp>
        <p:nvSpPr>
          <p:cNvPr id="33" name="Rectangle 1">
            <a:extLst>
              <a:ext uri="{FF2B5EF4-FFF2-40B4-BE49-F238E27FC236}">
                <a16:creationId xmlns:a16="http://schemas.microsoft.com/office/drawing/2014/main" id="{E955ACB0-BFA0-4D42-99EA-D8552F649605}"/>
              </a:ext>
            </a:extLst>
          </p:cNvPr>
          <p:cNvSpPr/>
          <p:nvPr/>
        </p:nvSpPr>
        <p:spPr>
          <a:xfrm>
            <a:off x="982346" y="1071636"/>
            <a:ext cx="10254226" cy="4841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altLang="ko-KR" dirty="0"/>
              <a:t>Elementos Relevantes a Desarrollar</a:t>
            </a:r>
          </a:p>
        </p:txBody>
      </p:sp>
      <p:pic>
        <p:nvPicPr>
          <p:cNvPr id="19" name="Imagen 18" descr="Imagen que contiene firmar, gente, frente, alimentos&#10;&#10;Descripción generada automáticamente">
            <a:extLst>
              <a:ext uri="{FF2B5EF4-FFF2-40B4-BE49-F238E27FC236}">
                <a16:creationId xmlns:a16="http://schemas.microsoft.com/office/drawing/2014/main" id="{416ABCB5-7CA6-449F-9546-EAA527A53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658" y="5950123"/>
            <a:ext cx="1592527" cy="447424"/>
          </a:xfrm>
          <a:prstGeom prst="rect">
            <a:avLst/>
          </a:prstGeom>
        </p:spPr>
      </p:pic>
    </p:spTree>
    <p:extLst>
      <p:ext uri="{BB962C8B-B14F-4D97-AF65-F5344CB8AC3E}">
        <p14:creationId xmlns:p14="http://schemas.microsoft.com/office/powerpoint/2010/main" val="2345007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upo 189">
            <a:extLst>
              <a:ext uri="{FF2B5EF4-FFF2-40B4-BE49-F238E27FC236}">
                <a16:creationId xmlns:a16="http://schemas.microsoft.com/office/drawing/2014/main" id="{117B6D72-294C-4888-930B-4E6C65CAB81B}"/>
              </a:ext>
            </a:extLst>
          </p:cNvPr>
          <p:cNvGrpSpPr/>
          <p:nvPr/>
        </p:nvGrpSpPr>
        <p:grpSpPr>
          <a:xfrm>
            <a:off x="204221" y="179882"/>
            <a:ext cx="11783557" cy="6498236"/>
            <a:chOff x="204221" y="179882"/>
            <a:chExt cx="11783557" cy="6498236"/>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204221" y="179882"/>
              <a:ext cx="11783557" cy="6498236"/>
            </a:xfrm>
            <a:prstGeom prst="rect">
              <a:avLst/>
            </a:prstGeom>
          </p:spPr>
        </p:pic>
        <p:sp>
          <p:nvSpPr>
            <p:cNvPr id="18" name="Rectángulo 17">
              <a:extLst>
                <a:ext uri="{FF2B5EF4-FFF2-40B4-BE49-F238E27FC236}">
                  <a16:creationId xmlns:a16="http://schemas.microsoft.com/office/drawing/2014/main" id="{EB1B2BDE-A07B-4F7A-84A5-7BCE261B3CBF}"/>
                </a:ext>
              </a:extLst>
            </p:cNvPr>
            <p:cNvSpPr/>
            <p:nvPr/>
          </p:nvSpPr>
          <p:spPr>
            <a:xfrm>
              <a:off x="355600" y="1201007"/>
              <a:ext cx="11390595" cy="3999799"/>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pic>
          <p:nvPicPr>
            <p:cNvPr id="7" name="image19.png">
              <a:extLst>
                <a:ext uri="{FF2B5EF4-FFF2-40B4-BE49-F238E27FC236}">
                  <a16:creationId xmlns:a16="http://schemas.microsoft.com/office/drawing/2014/main" id="{828347CD-9DD9-4829-8314-0CB6D8D4A258}"/>
                </a:ext>
              </a:extLst>
            </p:cNvPr>
            <p:cNvPicPr/>
            <p:nvPr/>
          </p:nvPicPr>
          <p:blipFill>
            <a:blip r:embed="rId5" cstate="screen">
              <a:extLst>
                <a:ext uri="{28A0092B-C50C-407E-A947-70E740481C1C}">
                  <a14:useLocalDpi xmlns:a14="http://schemas.microsoft.com/office/drawing/2010/main"/>
                </a:ext>
              </a:extLst>
            </a:blip>
            <a:stretch>
              <a:fillRect/>
            </a:stretch>
          </p:blipFill>
          <p:spPr>
            <a:xfrm>
              <a:off x="398049" y="2504300"/>
              <a:ext cx="1205823" cy="1381012"/>
            </a:xfrm>
            <a:prstGeom prst="rect">
              <a:avLst/>
            </a:prstGeom>
            <a:ln w="12700">
              <a:miter lim="400000"/>
            </a:ln>
          </p:spPr>
        </p:pic>
        <p:pic>
          <p:nvPicPr>
            <p:cNvPr id="33" name="Imagen 32" descr="Icono&#10;&#10;Descripción generada automáticamente">
              <a:extLst>
                <a:ext uri="{FF2B5EF4-FFF2-40B4-BE49-F238E27FC236}">
                  <a16:creationId xmlns:a16="http://schemas.microsoft.com/office/drawing/2014/main" id="{6120D07C-9084-4BC9-857B-BA630BBFC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2960" y="3760491"/>
              <a:ext cx="1080917" cy="1080917"/>
            </a:xfrm>
            <a:prstGeom prst="rect">
              <a:avLst/>
            </a:prstGeom>
          </p:spPr>
        </p:pic>
        <p:pic>
          <p:nvPicPr>
            <p:cNvPr id="37" name="Imagen 36" descr="Diagrama&#10;&#10;Descripción generada automáticamente con confianza media">
              <a:extLst>
                <a:ext uri="{FF2B5EF4-FFF2-40B4-BE49-F238E27FC236}">
                  <a16:creationId xmlns:a16="http://schemas.microsoft.com/office/drawing/2014/main" id="{689E6417-D43F-4F6B-890C-C309030E0828}"/>
                </a:ext>
              </a:extLst>
            </p:cNvPr>
            <p:cNvPicPr>
              <a:picLocks noChangeAspect="1"/>
            </p:cNvPicPr>
            <p:nvPr/>
          </p:nvPicPr>
          <p:blipFill rotWithShape="1">
            <a:blip r:embed="rId7">
              <a:extLst>
                <a:ext uri="{28A0092B-C50C-407E-A947-70E740481C1C}">
                  <a14:useLocalDpi xmlns:a14="http://schemas.microsoft.com/office/drawing/2010/main" val="0"/>
                </a:ext>
              </a:extLst>
            </a:blip>
            <a:srcRect l="68272"/>
            <a:stretch/>
          </p:blipFill>
          <p:spPr>
            <a:xfrm>
              <a:off x="10411603" y="1475016"/>
              <a:ext cx="783633" cy="1952736"/>
            </a:xfrm>
            <a:prstGeom prst="rect">
              <a:avLst/>
            </a:prstGeom>
          </p:spPr>
        </p:pic>
        <p:sp>
          <p:nvSpPr>
            <p:cNvPr id="38" name="CuadroTexto 37">
              <a:extLst>
                <a:ext uri="{FF2B5EF4-FFF2-40B4-BE49-F238E27FC236}">
                  <a16:creationId xmlns:a16="http://schemas.microsoft.com/office/drawing/2014/main" id="{E1E65598-A88B-4DF1-876A-20F463CB8BAD}"/>
                </a:ext>
              </a:extLst>
            </p:cNvPr>
            <p:cNvSpPr txBox="1"/>
            <p:nvPr/>
          </p:nvSpPr>
          <p:spPr>
            <a:xfrm>
              <a:off x="445805" y="3832078"/>
              <a:ext cx="1029599" cy="276999"/>
            </a:xfrm>
            <a:prstGeom prst="rect">
              <a:avLst/>
            </a:prstGeom>
            <a:noFill/>
          </p:spPr>
          <p:txBody>
            <a:bodyPr wrap="square" rtlCol="0">
              <a:spAutoFit/>
            </a:bodyPr>
            <a:lstStyle/>
            <a:p>
              <a:pPr algn="ctr"/>
              <a:r>
                <a:rPr lang="es-CL" sz="1200" b="1" dirty="0">
                  <a:solidFill>
                    <a:srgbClr val="0070C0"/>
                  </a:solidFill>
                </a:rPr>
                <a:t>Instalación</a:t>
              </a:r>
            </a:p>
          </p:txBody>
        </p:sp>
        <p:sp>
          <p:nvSpPr>
            <p:cNvPr id="41" name="CuadroTexto 40">
              <a:extLst>
                <a:ext uri="{FF2B5EF4-FFF2-40B4-BE49-F238E27FC236}">
                  <a16:creationId xmlns:a16="http://schemas.microsoft.com/office/drawing/2014/main" id="{13BC9F95-5183-4BE5-BED4-3D50100DC89D}"/>
                </a:ext>
              </a:extLst>
            </p:cNvPr>
            <p:cNvSpPr txBox="1"/>
            <p:nvPr/>
          </p:nvSpPr>
          <p:spPr>
            <a:xfrm>
              <a:off x="1924323" y="3664860"/>
              <a:ext cx="2006219" cy="276999"/>
            </a:xfrm>
            <a:prstGeom prst="rect">
              <a:avLst/>
            </a:prstGeom>
            <a:noFill/>
          </p:spPr>
          <p:txBody>
            <a:bodyPr wrap="square" rtlCol="0">
              <a:spAutoFit/>
            </a:bodyPr>
            <a:lstStyle/>
            <a:p>
              <a:pPr algn="ctr"/>
              <a:r>
                <a:rPr lang="es-CL" sz="1200" b="1" dirty="0">
                  <a:solidFill>
                    <a:srgbClr val="0070C0"/>
                  </a:solidFill>
                </a:rPr>
                <a:t>Parámetros Ambientales</a:t>
              </a:r>
            </a:p>
          </p:txBody>
        </p:sp>
        <p:sp>
          <p:nvSpPr>
            <p:cNvPr id="40" name="Rectángulo 39">
              <a:extLst>
                <a:ext uri="{FF2B5EF4-FFF2-40B4-BE49-F238E27FC236}">
                  <a16:creationId xmlns:a16="http://schemas.microsoft.com/office/drawing/2014/main" id="{0EC27E6C-36DF-49F9-BA2E-C8B22C080ADC}"/>
                </a:ext>
              </a:extLst>
            </p:cNvPr>
            <p:cNvSpPr/>
            <p:nvPr/>
          </p:nvSpPr>
          <p:spPr>
            <a:xfrm>
              <a:off x="1823979" y="3361391"/>
              <a:ext cx="3569135" cy="1733865"/>
            </a:xfrm>
            <a:prstGeom prst="rect">
              <a:avLst/>
            </a:prstGeom>
            <a:solidFill>
              <a:schemeClr val="bg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3" name="Imagen 22">
              <a:extLst>
                <a:ext uri="{FF2B5EF4-FFF2-40B4-BE49-F238E27FC236}">
                  <a16:creationId xmlns:a16="http://schemas.microsoft.com/office/drawing/2014/main" id="{30E65555-8EE1-4870-B267-3A8D4831CBEB}"/>
                </a:ext>
              </a:extLst>
            </p:cNvPr>
            <p:cNvPicPr>
              <a:picLocks noChangeAspect="1"/>
            </p:cNvPicPr>
            <p:nvPr/>
          </p:nvPicPr>
          <p:blipFill>
            <a:blip r:embed="rId8"/>
            <a:stretch>
              <a:fillRect/>
            </a:stretch>
          </p:blipFill>
          <p:spPr>
            <a:xfrm>
              <a:off x="4250993" y="3461114"/>
              <a:ext cx="553593" cy="742353"/>
            </a:xfrm>
            <a:prstGeom prst="rect">
              <a:avLst/>
            </a:prstGeom>
          </p:spPr>
        </p:pic>
        <p:pic>
          <p:nvPicPr>
            <p:cNvPr id="30" name="Imagen 29">
              <a:extLst>
                <a:ext uri="{FF2B5EF4-FFF2-40B4-BE49-F238E27FC236}">
                  <a16:creationId xmlns:a16="http://schemas.microsoft.com/office/drawing/2014/main" id="{B4262F01-682F-4A24-90E3-87C9F245E1A7}"/>
                </a:ext>
              </a:extLst>
            </p:cNvPr>
            <p:cNvPicPr>
              <a:picLocks noChangeAspect="1"/>
            </p:cNvPicPr>
            <p:nvPr/>
          </p:nvPicPr>
          <p:blipFill>
            <a:blip r:embed="rId9"/>
            <a:stretch>
              <a:fillRect/>
            </a:stretch>
          </p:blipFill>
          <p:spPr>
            <a:xfrm>
              <a:off x="3132336" y="4188023"/>
              <a:ext cx="2129736" cy="815537"/>
            </a:xfrm>
            <a:prstGeom prst="rect">
              <a:avLst/>
            </a:prstGeom>
          </p:spPr>
        </p:pic>
        <p:sp>
          <p:nvSpPr>
            <p:cNvPr id="42" name="CuadroTexto 41">
              <a:extLst>
                <a:ext uri="{FF2B5EF4-FFF2-40B4-BE49-F238E27FC236}">
                  <a16:creationId xmlns:a16="http://schemas.microsoft.com/office/drawing/2014/main" id="{58DDA802-1400-403F-A195-7971E814C2B2}"/>
                </a:ext>
              </a:extLst>
            </p:cNvPr>
            <p:cNvSpPr txBox="1"/>
            <p:nvPr/>
          </p:nvSpPr>
          <p:spPr>
            <a:xfrm>
              <a:off x="1854724" y="4496526"/>
              <a:ext cx="1304693" cy="276999"/>
            </a:xfrm>
            <a:prstGeom prst="rect">
              <a:avLst/>
            </a:prstGeom>
            <a:noFill/>
          </p:spPr>
          <p:txBody>
            <a:bodyPr wrap="square" rtlCol="0">
              <a:spAutoFit/>
            </a:bodyPr>
            <a:lstStyle/>
            <a:p>
              <a:pPr algn="ctr"/>
              <a:r>
                <a:rPr lang="es-CL" sz="1200" b="1" dirty="0">
                  <a:solidFill>
                    <a:srgbClr val="0070C0"/>
                  </a:solidFill>
                </a:rPr>
                <a:t>Sistemas FV</a:t>
              </a:r>
            </a:p>
          </p:txBody>
        </p:sp>
        <p:sp>
          <p:nvSpPr>
            <p:cNvPr id="43" name="CuadroTexto 42">
              <a:extLst>
                <a:ext uri="{FF2B5EF4-FFF2-40B4-BE49-F238E27FC236}">
                  <a16:creationId xmlns:a16="http://schemas.microsoft.com/office/drawing/2014/main" id="{B761AC9E-337A-49F3-BD21-9067849D864C}"/>
                </a:ext>
              </a:extLst>
            </p:cNvPr>
            <p:cNvSpPr txBox="1"/>
            <p:nvPr/>
          </p:nvSpPr>
          <p:spPr>
            <a:xfrm>
              <a:off x="2188204" y="1173857"/>
              <a:ext cx="2346106" cy="276999"/>
            </a:xfrm>
            <a:prstGeom prst="rect">
              <a:avLst/>
            </a:prstGeom>
            <a:noFill/>
          </p:spPr>
          <p:txBody>
            <a:bodyPr wrap="square" rtlCol="0">
              <a:spAutoFit/>
            </a:bodyPr>
            <a:lstStyle/>
            <a:p>
              <a:pPr algn="ctr"/>
              <a:r>
                <a:rPr lang="es-CL" sz="1200" b="1" dirty="0">
                  <a:solidFill>
                    <a:srgbClr val="0070C0"/>
                  </a:solidFill>
                </a:rPr>
                <a:t>Medición / Comunicación</a:t>
              </a:r>
            </a:p>
          </p:txBody>
        </p:sp>
        <p:sp>
          <p:nvSpPr>
            <p:cNvPr id="28" name="Rectángulo 27">
              <a:extLst>
                <a:ext uri="{FF2B5EF4-FFF2-40B4-BE49-F238E27FC236}">
                  <a16:creationId xmlns:a16="http://schemas.microsoft.com/office/drawing/2014/main" id="{D4E80F4D-AA0D-4ECB-8A5A-BC62A38C7164}"/>
                </a:ext>
              </a:extLst>
            </p:cNvPr>
            <p:cNvSpPr/>
            <p:nvPr/>
          </p:nvSpPr>
          <p:spPr>
            <a:xfrm>
              <a:off x="1831817" y="1423554"/>
              <a:ext cx="3570244" cy="1877742"/>
            </a:xfrm>
            <a:prstGeom prst="rect">
              <a:avLst/>
            </a:prstGeom>
            <a:solidFill>
              <a:schemeClr val="bg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5" name="Picture 2">
              <a:extLst>
                <a:ext uri="{FF2B5EF4-FFF2-40B4-BE49-F238E27FC236}">
                  <a16:creationId xmlns:a16="http://schemas.microsoft.com/office/drawing/2014/main" id="{7BA5C68B-CF77-4990-926D-A2F3508EAC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9091" y="2388774"/>
              <a:ext cx="603027" cy="68568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DDD51D9A-40AA-422C-AE30-AE11A3009F22}"/>
                </a:ext>
              </a:extLst>
            </p:cNvPr>
            <p:cNvPicPr>
              <a:picLocks noChangeAspect="1"/>
            </p:cNvPicPr>
            <p:nvPr/>
          </p:nvPicPr>
          <p:blipFill>
            <a:blip r:embed="rId11"/>
            <a:stretch>
              <a:fillRect/>
            </a:stretch>
          </p:blipFill>
          <p:spPr>
            <a:xfrm>
              <a:off x="2053891" y="1591737"/>
              <a:ext cx="580398" cy="582660"/>
            </a:xfrm>
            <a:prstGeom prst="rect">
              <a:avLst/>
            </a:prstGeom>
          </p:spPr>
        </p:pic>
        <p:pic>
          <p:nvPicPr>
            <p:cNvPr id="3" name="Imagen 2" descr="Un circuito electrónico&#10;&#10;Descripción generada automáticamente con confianza media">
              <a:extLst>
                <a:ext uri="{FF2B5EF4-FFF2-40B4-BE49-F238E27FC236}">
                  <a16:creationId xmlns:a16="http://schemas.microsoft.com/office/drawing/2014/main" id="{21158557-54DA-4CA0-8316-EB7BCC3A1F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9417" y="1998355"/>
              <a:ext cx="877213" cy="685694"/>
            </a:xfrm>
            <a:prstGeom prst="rect">
              <a:avLst/>
            </a:prstGeom>
          </p:spPr>
        </p:pic>
        <p:pic>
          <p:nvPicPr>
            <p:cNvPr id="20" name="Imagen 19">
              <a:extLst>
                <a:ext uri="{FF2B5EF4-FFF2-40B4-BE49-F238E27FC236}">
                  <a16:creationId xmlns:a16="http://schemas.microsoft.com/office/drawing/2014/main" id="{38117C57-946D-422D-9DB1-B3D6D13BA1F1}"/>
                </a:ext>
              </a:extLst>
            </p:cNvPr>
            <p:cNvPicPr>
              <a:picLocks noChangeAspect="1"/>
            </p:cNvPicPr>
            <p:nvPr/>
          </p:nvPicPr>
          <p:blipFill>
            <a:blip r:embed="rId13"/>
            <a:stretch>
              <a:fillRect/>
            </a:stretch>
          </p:blipFill>
          <p:spPr>
            <a:xfrm>
              <a:off x="4303995" y="1922372"/>
              <a:ext cx="1011954" cy="748913"/>
            </a:xfrm>
            <a:prstGeom prst="rect">
              <a:avLst/>
            </a:prstGeom>
          </p:spPr>
        </p:pic>
        <p:sp>
          <p:nvSpPr>
            <p:cNvPr id="44" name="CuadroTexto 43">
              <a:extLst>
                <a:ext uri="{FF2B5EF4-FFF2-40B4-BE49-F238E27FC236}">
                  <a16:creationId xmlns:a16="http://schemas.microsoft.com/office/drawing/2014/main" id="{9B5AB40B-8EDB-47A2-929A-A44ADD667E00}"/>
                </a:ext>
              </a:extLst>
            </p:cNvPr>
            <p:cNvSpPr txBox="1"/>
            <p:nvPr/>
          </p:nvSpPr>
          <p:spPr>
            <a:xfrm>
              <a:off x="3023363" y="2831103"/>
              <a:ext cx="1010519" cy="261610"/>
            </a:xfrm>
            <a:prstGeom prst="rect">
              <a:avLst/>
            </a:prstGeom>
            <a:noFill/>
          </p:spPr>
          <p:txBody>
            <a:bodyPr wrap="square" rtlCol="0">
              <a:spAutoFit/>
            </a:bodyPr>
            <a:lstStyle/>
            <a:p>
              <a:pPr algn="ctr"/>
              <a:r>
                <a:rPr lang="es-CL" sz="1100" b="1" dirty="0">
                  <a:solidFill>
                    <a:srgbClr val="0070C0"/>
                  </a:solidFill>
                </a:rPr>
                <a:t>Interfaz</a:t>
              </a:r>
            </a:p>
          </p:txBody>
        </p:sp>
        <p:sp>
          <p:nvSpPr>
            <p:cNvPr id="45" name="CuadroTexto 44">
              <a:extLst>
                <a:ext uri="{FF2B5EF4-FFF2-40B4-BE49-F238E27FC236}">
                  <a16:creationId xmlns:a16="http://schemas.microsoft.com/office/drawing/2014/main" id="{32489A63-B1C7-48B4-9317-6E8B2EE75A8E}"/>
                </a:ext>
              </a:extLst>
            </p:cNvPr>
            <p:cNvSpPr txBox="1"/>
            <p:nvPr/>
          </p:nvSpPr>
          <p:spPr>
            <a:xfrm>
              <a:off x="4151694" y="2831103"/>
              <a:ext cx="1183477" cy="261610"/>
            </a:xfrm>
            <a:prstGeom prst="rect">
              <a:avLst/>
            </a:prstGeom>
            <a:noFill/>
          </p:spPr>
          <p:txBody>
            <a:bodyPr wrap="square" rtlCol="0">
              <a:spAutoFit/>
            </a:bodyPr>
            <a:lstStyle/>
            <a:p>
              <a:pPr algn="ctr"/>
              <a:r>
                <a:rPr lang="es-CL" sz="1100" b="1" dirty="0">
                  <a:solidFill>
                    <a:srgbClr val="0070C0"/>
                  </a:solidFill>
                </a:rPr>
                <a:t>Concentrador</a:t>
              </a:r>
            </a:p>
          </p:txBody>
        </p:sp>
        <p:sp>
          <p:nvSpPr>
            <p:cNvPr id="46" name="CuadroTexto 45">
              <a:extLst>
                <a:ext uri="{FF2B5EF4-FFF2-40B4-BE49-F238E27FC236}">
                  <a16:creationId xmlns:a16="http://schemas.microsoft.com/office/drawing/2014/main" id="{835A5B5F-0031-4E46-9BD9-1A9003A4D8EB}"/>
                </a:ext>
              </a:extLst>
            </p:cNvPr>
            <p:cNvSpPr txBox="1"/>
            <p:nvPr/>
          </p:nvSpPr>
          <p:spPr>
            <a:xfrm>
              <a:off x="1799521" y="3034750"/>
              <a:ext cx="1010519" cy="276999"/>
            </a:xfrm>
            <a:prstGeom prst="rect">
              <a:avLst/>
            </a:prstGeom>
            <a:noFill/>
          </p:spPr>
          <p:txBody>
            <a:bodyPr wrap="square" rtlCol="0">
              <a:spAutoFit/>
            </a:bodyPr>
            <a:lstStyle/>
            <a:p>
              <a:pPr algn="ctr"/>
              <a:r>
                <a:rPr lang="es-CL" sz="1200" b="1" dirty="0">
                  <a:solidFill>
                    <a:srgbClr val="0070C0"/>
                  </a:solidFill>
                </a:rPr>
                <a:t>Gas</a:t>
              </a:r>
            </a:p>
          </p:txBody>
        </p:sp>
        <p:sp>
          <p:nvSpPr>
            <p:cNvPr id="47" name="CuadroTexto 46">
              <a:extLst>
                <a:ext uri="{FF2B5EF4-FFF2-40B4-BE49-F238E27FC236}">
                  <a16:creationId xmlns:a16="http://schemas.microsoft.com/office/drawing/2014/main" id="{45894FBC-D1FB-4609-96FA-AA07EAE5D10C}"/>
                </a:ext>
              </a:extLst>
            </p:cNvPr>
            <p:cNvSpPr txBox="1"/>
            <p:nvPr/>
          </p:nvSpPr>
          <p:spPr>
            <a:xfrm>
              <a:off x="1778530" y="2132842"/>
              <a:ext cx="1183479" cy="261610"/>
            </a:xfrm>
            <a:prstGeom prst="rect">
              <a:avLst/>
            </a:prstGeom>
            <a:noFill/>
          </p:spPr>
          <p:txBody>
            <a:bodyPr wrap="square" rtlCol="0">
              <a:spAutoFit/>
            </a:bodyPr>
            <a:lstStyle/>
            <a:p>
              <a:pPr algn="ctr"/>
              <a:r>
                <a:rPr lang="es-CL" sz="1100" b="1" dirty="0">
                  <a:solidFill>
                    <a:srgbClr val="0070C0"/>
                  </a:solidFill>
                </a:rPr>
                <a:t>Electricidad</a:t>
              </a:r>
            </a:p>
          </p:txBody>
        </p:sp>
        <p:sp>
          <p:nvSpPr>
            <p:cNvPr id="51" name="CuadroTexto 50">
              <a:extLst>
                <a:ext uri="{FF2B5EF4-FFF2-40B4-BE49-F238E27FC236}">
                  <a16:creationId xmlns:a16="http://schemas.microsoft.com/office/drawing/2014/main" id="{0B4BB6D3-E5AC-48F6-ACC9-C76DA7F81B54}"/>
                </a:ext>
              </a:extLst>
            </p:cNvPr>
            <p:cNvSpPr txBox="1"/>
            <p:nvPr/>
          </p:nvSpPr>
          <p:spPr>
            <a:xfrm>
              <a:off x="6484639" y="1161581"/>
              <a:ext cx="2346106" cy="276999"/>
            </a:xfrm>
            <a:prstGeom prst="rect">
              <a:avLst/>
            </a:prstGeom>
            <a:noFill/>
          </p:spPr>
          <p:txBody>
            <a:bodyPr wrap="square" rtlCol="0">
              <a:spAutoFit/>
            </a:bodyPr>
            <a:lstStyle/>
            <a:p>
              <a:pPr algn="ctr"/>
              <a:r>
                <a:rPr lang="es-CL" sz="1200" b="1" dirty="0">
                  <a:solidFill>
                    <a:srgbClr val="0070C0"/>
                  </a:solidFill>
                </a:rPr>
                <a:t>Software</a:t>
              </a:r>
            </a:p>
          </p:txBody>
        </p:sp>
        <p:grpSp>
          <p:nvGrpSpPr>
            <p:cNvPr id="61" name="Grupo 60">
              <a:extLst>
                <a:ext uri="{FF2B5EF4-FFF2-40B4-BE49-F238E27FC236}">
                  <a16:creationId xmlns:a16="http://schemas.microsoft.com/office/drawing/2014/main" id="{362C8EC0-B754-464C-949B-0DFE3C825A9A}"/>
                </a:ext>
              </a:extLst>
            </p:cNvPr>
            <p:cNvGrpSpPr/>
            <p:nvPr/>
          </p:nvGrpSpPr>
          <p:grpSpPr>
            <a:xfrm>
              <a:off x="5850635" y="1418743"/>
              <a:ext cx="3975350" cy="3699664"/>
              <a:chOff x="5330001" y="1418743"/>
              <a:chExt cx="3975350" cy="3699664"/>
            </a:xfrm>
          </p:grpSpPr>
          <p:sp>
            <p:nvSpPr>
              <p:cNvPr id="27" name="Rectángulo 26">
                <a:extLst>
                  <a:ext uri="{FF2B5EF4-FFF2-40B4-BE49-F238E27FC236}">
                    <a16:creationId xmlns:a16="http://schemas.microsoft.com/office/drawing/2014/main" id="{C6C562E0-6443-46C1-822B-5CAA336F03E8}"/>
                  </a:ext>
                </a:extLst>
              </p:cNvPr>
              <p:cNvSpPr/>
              <p:nvPr/>
            </p:nvSpPr>
            <p:spPr>
              <a:xfrm>
                <a:off x="5330001" y="1418743"/>
                <a:ext cx="3975350" cy="3668952"/>
              </a:xfrm>
              <a:prstGeom prst="rect">
                <a:avLst/>
              </a:prstGeom>
              <a:solidFill>
                <a:schemeClr val="bg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8" name="image21.pdf">
                <a:extLst>
                  <a:ext uri="{FF2B5EF4-FFF2-40B4-BE49-F238E27FC236}">
                    <a16:creationId xmlns:a16="http://schemas.microsoft.com/office/drawing/2014/main" id="{4B74141E-7C07-4714-A576-951C5E882762}"/>
                  </a:ext>
                </a:extLst>
              </p:cNvPr>
              <p:cNvPicPr/>
              <p:nvPr/>
            </p:nvPicPr>
            <p:blipFill>
              <a:blip r:embed="rId14" cstate="screen">
                <a:extLst>
                  <a:ext uri="{28A0092B-C50C-407E-A947-70E740481C1C}">
                    <a14:useLocalDpi xmlns:a14="http://schemas.microsoft.com/office/drawing/2010/main"/>
                  </a:ext>
                </a:extLst>
              </a:blip>
              <a:stretch>
                <a:fillRect/>
              </a:stretch>
            </p:blipFill>
            <p:spPr>
              <a:xfrm>
                <a:off x="7539140" y="1966934"/>
                <a:ext cx="1173192" cy="613388"/>
              </a:xfrm>
              <a:prstGeom prst="rect">
                <a:avLst/>
              </a:prstGeom>
              <a:ln w="12700">
                <a:miter lim="400000"/>
              </a:ln>
            </p:spPr>
          </p:pic>
          <p:pic>
            <p:nvPicPr>
              <p:cNvPr id="11" name="Imagen 10" descr="Imagen que contiene firmar, gente, frente, alimentos&#10;&#10;Descripción generada automáticamente">
                <a:extLst>
                  <a:ext uri="{FF2B5EF4-FFF2-40B4-BE49-F238E27FC236}">
                    <a16:creationId xmlns:a16="http://schemas.microsoft.com/office/drawing/2014/main" id="{9F88EAF4-C41C-48D2-8EC2-308D08925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127" y="1514984"/>
                <a:ext cx="1243183" cy="349275"/>
              </a:xfrm>
              <a:prstGeom prst="rect">
                <a:avLst/>
              </a:prstGeom>
            </p:spPr>
          </p:pic>
          <p:pic>
            <p:nvPicPr>
              <p:cNvPr id="14" name="Imagen 13" descr="cid:D56F40BB-2386-4EAB-96E4-3CDC7BCD6C29@minenergia.cl">
                <a:extLst>
                  <a:ext uri="{FF2B5EF4-FFF2-40B4-BE49-F238E27FC236}">
                    <a16:creationId xmlns:a16="http://schemas.microsoft.com/office/drawing/2014/main" id="{CDDC1D4F-3A13-4712-9A4C-E99F28402D5E}"/>
                  </a:ext>
                </a:extLst>
              </p:cNvPr>
              <p:cNvPicPr/>
              <p:nvPr/>
            </p:nvPicPr>
            <p:blipFill rotWithShape="1">
              <a:blip r:embed="rId15" r:link="rId16" cstate="email">
                <a:extLst>
                  <a:ext uri="{28A0092B-C50C-407E-A947-70E740481C1C}">
                    <a14:useLocalDpi xmlns:a14="http://schemas.microsoft.com/office/drawing/2010/main"/>
                  </a:ext>
                </a:extLst>
              </a:blip>
              <a:srcRect r="44760" b="36261"/>
              <a:stretch>
                <a:fillRect/>
              </a:stretch>
            </p:blipFill>
            <p:spPr bwMode="auto">
              <a:xfrm>
                <a:off x="7214524" y="3538388"/>
                <a:ext cx="1997656" cy="1303020"/>
              </a:xfrm>
              <a:prstGeom prst="rect">
                <a:avLst/>
              </a:prstGeom>
              <a:noFill/>
              <a:ln w="12700">
                <a:solidFill>
                  <a:schemeClr val="tx1"/>
                </a:solidFill>
              </a:ln>
              <a:extLst>
                <a:ext uri="{53640926-AAD7-44D8-BBD7-CCE9431645EC}">
                  <a14:shadowObscured xmlns:a14="http://schemas.microsoft.com/office/drawing/2010/main"/>
                </a:ext>
              </a:extLst>
            </p:spPr>
          </p:pic>
          <p:pic>
            <p:nvPicPr>
              <p:cNvPr id="26" name="image21.pdf">
                <a:extLst>
                  <a:ext uri="{FF2B5EF4-FFF2-40B4-BE49-F238E27FC236}">
                    <a16:creationId xmlns:a16="http://schemas.microsoft.com/office/drawing/2014/main" id="{E233BDA9-7EEA-44B2-BEB4-146C890443EA}"/>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429506" y="2876878"/>
                <a:ext cx="1173192" cy="613388"/>
              </a:xfrm>
              <a:prstGeom prst="rect">
                <a:avLst/>
              </a:prstGeom>
              <a:ln w="12700">
                <a:miter lim="400000"/>
              </a:ln>
            </p:spPr>
          </p:pic>
          <p:sp>
            <p:nvSpPr>
              <p:cNvPr id="53" name="CuadroTexto 52">
                <a:extLst>
                  <a:ext uri="{FF2B5EF4-FFF2-40B4-BE49-F238E27FC236}">
                    <a16:creationId xmlns:a16="http://schemas.microsoft.com/office/drawing/2014/main" id="{A517F243-15AE-433E-A9E4-8E263D9CB30D}"/>
                  </a:ext>
                </a:extLst>
              </p:cNvPr>
              <p:cNvSpPr txBox="1"/>
              <p:nvPr/>
            </p:nvSpPr>
            <p:spPr>
              <a:xfrm>
                <a:off x="5369136" y="3603377"/>
                <a:ext cx="1326592" cy="276999"/>
              </a:xfrm>
              <a:prstGeom prst="rect">
                <a:avLst/>
              </a:prstGeom>
              <a:noFill/>
            </p:spPr>
            <p:txBody>
              <a:bodyPr wrap="square" rtlCol="0">
                <a:spAutoFit/>
              </a:bodyPr>
              <a:lstStyle/>
              <a:p>
                <a:pPr algn="ctr"/>
                <a:r>
                  <a:rPr lang="es-CL" sz="1200" b="1" dirty="0">
                    <a:solidFill>
                      <a:srgbClr val="0070C0"/>
                    </a:solidFill>
                  </a:rPr>
                  <a:t>API de Entrada</a:t>
                </a:r>
              </a:p>
            </p:txBody>
          </p:sp>
          <p:sp>
            <p:nvSpPr>
              <p:cNvPr id="54" name="CuadroTexto 53">
                <a:extLst>
                  <a:ext uri="{FF2B5EF4-FFF2-40B4-BE49-F238E27FC236}">
                    <a16:creationId xmlns:a16="http://schemas.microsoft.com/office/drawing/2014/main" id="{3335545B-E8B3-40BB-A049-979C65F73F91}"/>
                  </a:ext>
                </a:extLst>
              </p:cNvPr>
              <p:cNvSpPr txBox="1"/>
              <p:nvPr/>
            </p:nvSpPr>
            <p:spPr>
              <a:xfrm>
                <a:off x="7532636" y="2652689"/>
                <a:ext cx="1205822" cy="276999"/>
              </a:xfrm>
              <a:prstGeom prst="rect">
                <a:avLst/>
              </a:prstGeom>
              <a:noFill/>
            </p:spPr>
            <p:txBody>
              <a:bodyPr wrap="square" rtlCol="0">
                <a:spAutoFit/>
              </a:bodyPr>
              <a:lstStyle/>
              <a:p>
                <a:pPr algn="ctr"/>
                <a:r>
                  <a:rPr lang="es-CL" sz="1200" b="1" dirty="0">
                    <a:solidFill>
                      <a:srgbClr val="0070C0"/>
                    </a:solidFill>
                  </a:rPr>
                  <a:t>API de Salida</a:t>
                </a:r>
              </a:p>
            </p:txBody>
          </p:sp>
          <p:sp>
            <p:nvSpPr>
              <p:cNvPr id="55" name="CuadroTexto 54">
                <a:extLst>
                  <a:ext uri="{FF2B5EF4-FFF2-40B4-BE49-F238E27FC236}">
                    <a16:creationId xmlns:a16="http://schemas.microsoft.com/office/drawing/2014/main" id="{DAFC7DB6-10B8-40EA-B323-D50C86FEE78C}"/>
                  </a:ext>
                </a:extLst>
              </p:cNvPr>
              <p:cNvSpPr txBox="1"/>
              <p:nvPr/>
            </p:nvSpPr>
            <p:spPr>
              <a:xfrm>
                <a:off x="7192622" y="4841408"/>
                <a:ext cx="1837455" cy="276999"/>
              </a:xfrm>
              <a:prstGeom prst="rect">
                <a:avLst/>
              </a:prstGeom>
              <a:noFill/>
            </p:spPr>
            <p:txBody>
              <a:bodyPr wrap="square" rtlCol="0">
                <a:spAutoFit/>
              </a:bodyPr>
              <a:lstStyle/>
              <a:p>
                <a:pPr algn="ctr"/>
                <a:r>
                  <a:rPr lang="es-CL" sz="1200" b="1" dirty="0">
                    <a:solidFill>
                      <a:srgbClr val="0070C0"/>
                    </a:solidFill>
                  </a:rPr>
                  <a:t>Pantallas del Sistema</a:t>
                </a:r>
              </a:p>
            </p:txBody>
          </p:sp>
        </p:grpSp>
        <p:sp>
          <p:nvSpPr>
            <p:cNvPr id="56" name="CuadroTexto 55">
              <a:extLst>
                <a:ext uri="{FF2B5EF4-FFF2-40B4-BE49-F238E27FC236}">
                  <a16:creationId xmlns:a16="http://schemas.microsoft.com/office/drawing/2014/main" id="{6F520711-A3B5-456F-AF71-35B70704A1B3}"/>
                </a:ext>
              </a:extLst>
            </p:cNvPr>
            <p:cNvSpPr txBox="1"/>
            <p:nvPr/>
          </p:nvSpPr>
          <p:spPr>
            <a:xfrm>
              <a:off x="9869371" y="3425964"/>
              <a:ext cx="1810020" cy="276999"/>
            </a:xfrm>
            <a:prstGeom prst="rect">
              <a:avLst/>
            </a:prstGeom>
            <a:noFill/>
          </p:spPr>
          <p:txBody>
            <a:bodyPr wrap="square" rtlCol="0">
              <a:spAutoFit/>
            </a:bodyPr>
            <a:lstStyle/>
            <a:p>
              <a:pPr algn="ctr"/>
              <a:r>
                <a:rPr lang="es-CL" sz="1200" b="1" dirty="0">
                  <a:solidFill>
                    <a:srgbClr val="0070C0"/>
                  </a:solidFill>
                </a:rPr>
                <a:t>Sistemas Externos</a:t>
              </a:r>
            </a:p>
          </p:txBody>
        </p:sp>
        <p:sp>
          <p:nvSpPr>
            <p:cNvPr id="57" name="CuadroTexto 56">
              <a:extLst>
                <a:ext uri="{FF2B5EF4-FFF2-40B4-BE49-F238E27FC236}">
                  <a16:creationId xmlns:a16="http://schemas.microsoft.com/office/drawing/2014/main" id="{5E12376D-A09E-4568-9EAD-7B1EBE9C0722}"/>
                </a:ext>
              </a:extLst>
            </p:cNvPr>
            <p:cNvSpPr txBox="1"/>
            <p:nvPr/>
          </p:nvSpPr>
          <p:spPr>
            <a:xfrm>
              <a:off x="10154547" y="4833927"/>
              <a:ext cx="1205822" cy="276999"/>
            </a:xfrm>
            <a:prstGeom prst="rect">
              <a:avLst/>
            </a:prstGeom>
            <a:noFill/>
          </p:spPr>
          <p:txBody>
            <a:bodyPr wrap="square" rtlCol="0">
              <a:spAutoFit/>
            </a:bodyPr>
            <a:lstStyle/>
            <a:p>
              <a:pPr algn="ctr"/>
              <a:r>
                <a:rPr lang="es-CL" sz="1200" b="1" dirty="0">
                  <a:solidFill>
                    <a:srgbClr val="0070C0"/>
                  </a:solidFill>
                </a:rPr>
                <a:t>Usuarios</a:t>
              </a:r>
            </a:p>
          </p:txBody>
        </p:sp>
        <p:sp>
          <p:nvSpPr>
            <p:cNvPr id="59" name="Rectángulo 58">
              <a:extLst>
                <a:ext uri="{FF2B5EF4-FFF2-40B4-BE49-F238E27FC236}">
                  <a16:creationId xmlns:a16="http://schemas.microsoft.com/office/drawing/2014/main" id="{991BD4C4-A785-489E-AE45-2561DEC9E331}"/>
                </a:ext>
              </a:extLst>
            </p:cNvPr>
            <p:cNvSpPr/>
            <p:nvPr/>
          </p:nvSpPr>
          <p:spPr>
            <a:xfrm>
              <a:off x="9910407" y="1426304"/>
              <a:ext cx="1728679" cy="3668952"/>
            </a:xfrm>
            <a:prstGeom prst="rect">
              <a:avLst/>
            </a:prstGeom>
            <a:solidFill>
              <a:schemeClr val="bg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0" name="CuadroTexto 59">
              <a:extLst>
                <a:ext uri="{FF2B5EF4-FFF2-40B4-BE49-F238E27FC236}">
                  <a16:creationId xmlns:a16="http://schemas.microsoft.com/office/drawing/2014/main" id="{B7F85B40-F927-4029-956F-F6F2F8E8F714}"/>
                </a:ext>
              </a:extLst>
            </p:cNvPr>
            <p:cNvSpPr txBox="1"/>
            <p:nvPr/>
          </p:nvSpPr>
          <p:spPr>
            <a:xfrm>
              <a:off x="9601328" y="1182347"/>
              <a:ext cx="2346106" cy="276999"/>
            </a:xfrm>
            <a:prstGeom prst="rect">
              <a:avLst/>
            </a:prstGeom>
            <a:noFill/>
          </p:spPr>
          <p:txBody>
            <a:bodyPr wrap="square" rtlCol="0">
              <a:spAutoFit/>
            </a:bodyPr>
            <a:lstStyle/>
            <a:p>
              <a:pPr algn="ctr"/>
              <a:r>
                <a:rPr lang="es-CL" sz="1200" b="1" dirty="0">
                  <a:solidFill>
                    <a:srgbClr val="0070C0"/>
                  </a:solidFill>
                </a:rPr>
                <a:t>Clientes</a:t>
              </a:r>
            </a:p>
          </p:txBody>
        </p:sp>
        <p:cxnSp>
          <p:nvCxnSpPr>
            <p:cNvPr id="63" name="Conector recto de flecha 62">
              <a:extLst>
                <a:ext uri="{FF2B5EF4-FFF2-40B4-BE49-F238E27FC236}">
                  <a16:creationId xmlns:a16="http://schemas.microsoft.com/office/drawing/2014/main" id="{B6D26ED5-7952-44D3-892D-F87DEC3D9166}"/>
                </a:ext>
              </a:extLst>
            </p:cNvPr>
            <p:cNvCxnSpPr>
              <a:cxnSpLocks/>
              <a:endCxn id="47" idx="1"/>
            </p:cNvCxnSpPr>
            <p:nvPr/>
          </p:nvCxnSpPr>
          <p:spPr>
            <a:xfrm flipV="1">
              <a:off x="1500421" y="2263647"/>
              <a:ext cx="278109" cy="158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de flecha 68">
              <a:extLst>
                <a:ext uri="{FF2B5EF4-FFF2-40B4-BE49-F238E27FC236}">
                  <a16:creationId xmlns:a16="http://schemas.microsoft.com/office/drawing/2014/main" id="{3FBCED7A-5842-490F-BFC9-B64FD2D1777E}"/>
                </a:ext>
              </a:extLst>
            </p:cNvPr>
            <p:cNvCxnSpPr>
              <a:cxnSpLocks/>
            </p:cNvCxnSpPr>
            <p:nvPr/>
          </p:nvCxnSpPr>
          <p:spPr>
            <a:xfrm flipV="1">
              <a:off x="2868468" y="2345029"/>
              <a:ext cx="278109" cy="8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Conector: angular 81">
              <a:extLst>
                <a:ext uri="{FF2B5EF4-FFF2-40B4-BE49-F238E27FC236}">
                  <a16:creationId xmlns:a16="http://schemas.microsoft.com/office/drawing/2014/main" id="{565E42FC-DE00-4C0E-9D2B-91B79511378E}"/>
                </a:ext>
              </a:extLst>
            </p:cNvPr>
            <p:cNvCxnSpPr>
              <a:cxnSpLocks/>
            </p:cNvCxnSpPr>
            <p:nvPr/>
          </p:nvCxnSpPr>
          <p:spPr>
            <a:xfrm rot="16200000" flipH="1">
              <a:off x="2527580" y="2013200"/>
              <a:ext cx="510919" cy="196619"/>
            </a:xfrm>
            <a:prstGeom prst="bentConnector3">
              <a:avLst>
                <a:gd name="adj1" fmla="val 3767"/>
              </a:avLst>
            </a:prstGeom>
            <a:ln w="38100"/>
          </p:spPr>
          <p:style>
            <a:lnRef idx="1">
              <a:schemeClr val="accent1"/>
            </a:lnRef>
            <a:fillRef idx="0">
              <a:schemeClr val="accent1"/>
            </a:fillRef>
            <a:effectRef idx="0">
              <a:schemeClr val="accent1"/>
            </a:effectRef>
            <a:fontRef idx="minor">
              <a:schemeClr val="tx1"/>
            </a:fontRef>
          </p:style>
        </p:cxnSp>
        <p:cxnSp>
          <p:nvCxnSpPr>
            <p:cNvPr id="89" name="Conector: angular 88">
              <a:extLst>
                <a:ext uri="{FF2B5EF4-FFF2-40B4-BE49-F238E27FC236}">
                  <a16:creationId xmlns:a16="http://schemas.microsoft.com/office/drawing/2014/main" id="{2B8CCEC6-3594-466A-8715-F3E0921A5726}"/>
                </a:ext>
              </a:extLst>
            </p:cNvPr>
            <p:cNvCxnSpPr>
              <a:cxnSpLocks/>
            </p:cNvCxnSpPr>
            <p:nvPr/>
          </p:nvCxnSpPr>
          <p:spPr>
            <a:xfrm rot="5400000" flipH="1" flipV="1">
              <a:off x="2527539" y="2506433"/>
              <a:ext cx="510919" cy="196619"/>
            </a:xfrm>
            <a:prstGeom prst="bentConnector3">
              <a:avLst>
                <a:gd name="adj1" fmla="val 3767"/>
              </a:avLst>
            </a:prstGeom>
            <a:ln w="38100"/>
          </p:spPr>
          <p:style>
            <a:lnRef idx="1">
              <a:schemeClr val="accent1"/>
            </a:lnRef>
            <a:fillRef idx="0">
              <a:schemeClr val="accent1"/>
            </a:fillRef>
            <a:effectRef idx="0">
              <a:schemeClr val="accent1"/>
            </a:effectRef>
            <a:fontRef idx="minor">
              <a:schemeClr val="tx1"/>
            </a:fontRef>
          </p:style>
        </p:cxnSp>
        <p:cxnSp>
          <p:nvCxnSpPr>
            <p:cNvPr id="90" name="Conector recto de flecha 89">
              <a:extLst>
                <a:ext uri="{FF2B5EF4-FFF2-40B4-BE49-F238E27FC236}">
                  <a16:creationId xmlns:a16="http://schemas.microsoft.com/office/drawing/2014/main" id="{39E7FE2A-55DE-4F26-BB8E-42ADD067215F}"/>
                </a:ext>
              </a:extLst>
            </p:cNvPr>
            <p:cNvCxnSpPr>
              <a:cxnSpLocks/>
            </p:cNvCxnSpPr>
            <p:nvPr/>
          </p:nvCxnSpPr>
          <p:spPr>
            <a:xfrm flipV="1">
              <a:off x="4008397" y="2353182"/>
              <a:ext cx="278109" cy="8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1" name="Conector: angular 90">
              <a:extLst>
                <a:ext uri="{FF2B5EF4-FFF2-40B4-BE49-F238E27FC236}">
                  <a16:creationId xmlns:a16="http://schemas.microsoft.com/office/drawing/2014/main" id="{45F29F83-AE73-42E2-B51E-8E6CA63BB504}"/>
                </a:ext>
              </a:extLst>
            </p:cNvPr>
            <p:cNvCxnSpPr>
              <a:cxnSpLocks/>
              <a:stCxn id="28" idx="3"/>
            </p:cNvCxnSpPr>
            <p:nvPr/>
          </p:nvCxnSpPr>
          <p:spPr>
            <a:xfrm>
              <a:off x="5402061" y="2362425"/>
              <a:ext cx="184960" cy="898357"/>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99" name="Conector recto de flecha 98">
              <a:extLst>
                <a:ext uri="{FF2B5EF4-FFF2-40B4-BE49-F238E27FC236}">
                  <a16:creationId xmlns:a16="http://schemas.microsoft.com/office/drawing/2014/main" id="{6BFD7695-879A-4AF0-9B23-9632A4EA4A6B}"/>
                </a:ext>
              </a:extLst>
            </p:cNvPr>
            <p:cNvCxnSpPr>
              <a:cxnSpLocks/>
            </p:cNvCxnSpPr>
            <p:nvPr/>
          </p:nvCxnSpPr>
          <p:spPr>
            <a:xfrm flipV="1">
              <a:off x="5590421" y="3327621"/>
              <a:ext cx="263599" cy="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7" name="Conector: angular 136">
              <a:extLst>
                <a:ext uri="{FF2B5EF4-FFF2-40B4-BE49-F238E27FC236}">
                  <a16:creationId xmlns:a16="http://schemas.microsoft.com/office/drawing/2014/main" id="{65067318-56EF-4B5C-9E53-C934D54345AF}"/>
                </a:ext>
              </a:extLst>
            </p:cNvPr>
            <p:cNvCxnSpPr>
              <a:cxnSpLocks/>
            </p:cNvCxnSpPr>
            <p:nvPr/>
          </p:nvCxnSpPr>
          <p:spPr>
            <a:xfrm rot="5400000">
              <a:off x="6998398" y="2778993"/>
              <a:ext cx="875582" cy="1"/>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43" name="Conector recto de flecha 142">
              <a:extLst>
                <a:ext uri="{FF2B5EF4-FFF2-40B4-BE49-F238E27FC236}">
                  <a16:creationId xmlns:a16="http://schemas.microsoft.com/office/drawing/2014/main" id="{E807779C-E6A0-4FCD-BCCE-2822FD23FE24}"/>
                </a:ext>
              </a:extLst>
            </p:cNvPr>
            <p:cNvCxnSpPr>
              <a:cxnSpLocks/>
            </p:cNvCxnSpPr>
            <p:nvPr/>
          </p:nvCxnSpPr>
          <p:spPr>
            <a:xfrm flipV="1">
              <a:off x="7417140" y="2323941"/>
              <a:ext cx="592232" cy="172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8" name="Conector: angular 147">
              <a:extLst>
                <a:ext uri="{FF2B5EF4-FFF2-40B4-BE49-F238E27FC236}">
                  <a16:creationId xmlns:a16="http://schemas.microsoft.com/office/drawing/2014/main" id="{E1DA0C57-146D-4B61-BFCD-1334CF8F3128}"/>
                </a:ext>
              </a:extLst>
            </p:cNvPr>
            <p:cNvCxnSpPr>
              <a:cxnSpLocks/>
            </p:cNvCxnSpPr>
            <p:nvPr/>
          </p:nvCxnSpPr>
          <p:spPr>
            <a:xfrm rot="16200000" flipH="1">
              <a:off x="7146041" y="3481324"/>
              <a:ext cx="824249" cy="242921"/>
            </a:xfrm>
            <a:prstGeom prst="bentConnector3">
              <a:avLst>
                <a:gd name="adj1" fmla="val 101090"/>
              </a:avLst>
            </a:prstGeom>
            <a:ln w="38100"/>
          </p:spPr>
          <p:style>
            <a:lnRef idx="1">
              <a:schemeClr val="accent1"/>
            </a:lnRef>
            <a:fillRef idx="0">
              <a:schemeClr val="accent1"/>
            </a:fillRef>
            <a:effectRef idx="0">
              <a:schemeClr val="accent1"/>
            </a:effectRef>
            <a:fontRef idx="minor">
              <a:schemeClr val="tx1"/>
            </a:fontRef>
          </p:style>
        </p:cxnSp>
        <p:cxnSp>
          <p:nvCxnSpPr>
            <p:cNvPr id="149" name="Conector recto de flecha 148">
              <a:extLst>
                <a:ext uri="{FF2B5EF4-FFF2-40B4-BE49-F238E27FC236}">
                  <a16:creationId xmlns:a16="http://schemas.microsoft.com/office/drawing/2014/main" id="{924FE441-DAB5-4040-81A7-9FFFEDC0BE7F}"/>
                </a:ext>
              </a:extLst>
            </p:cNvPr>
            <p:cNvCxnSpPr>
              <a:cxnSpLocks/>
            </p:cNvCxnSpPr>
            <p:nvPr/>
          </p:nvCxnSpPr>
          <p:spPr>
            <a:xfrm>
              <a:off x="7494469" y="4025095"/>
              <a:ext cx="23571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8" name="Conector recto 157">
              <a:extLst>
                <a:ext uri="{FF2B5EF4-FFF2-40B4-BE49-F238E27FC236}">
                  <a16:creationId xmlns:a16="http://schemas.microsoft.com/office/drawing/2014/main" id="{64917909-6DF0-47BE-8FDC-027AA6D2E0C2}"/>
                </a:ext>
              </a:extLst>
            </p:cNvPr>
            <p:cNvCxnSpPr/>
            <p:nvPr/>
          </p:nvCxnSpPr>
          <p:spPr>
            <a:xfrm>
              <a:off x="7173741" y="3301296"/>
              <a:ext cx="2433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a16="http://schemas.microsoft.com/office/drawing/2014/main" id="{3AF3DCD8-1434-48CF-B0BB-F772C005B276}"/>
                </a:ext>
              </a:extLst>
            </p:cNvPr>
            <p:cNvCxnSpPr>
              <a:cxnSpLocks/>
            </p:cNvCxnSpPr>
            <p:nvPr/>
          </p:nvCxnSpPr>
          <p:spPr>
            <a:xfrm>
              <a:off x="5589402" y="3216784"/>
              <a:ext cx="3559" cy="10115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7" name="Conector recto 176">
              <a:extLst>
                <a:ext uri="{FF2B5EF4-FFF2-40B4-BE49-F238E27FC236}">
                  <a16:creationId xmlns:a16="http://schemas.microsoft.com/office/drawing/2014/main" id="{5B5CAC52-A646-49A3-8FCB-ABDA1AA43895}"/>
                </a:ext>
              </a:extLst>
            </p:cNvPr>
            <p:cNvCxnSpPr>
              <a:cxnSpLocks/>
            </p:cNvCxnSpPr>
            <p:nvPr/>
          </p:nvCxnSpPr>
          <p:spPr>
            <a:xfrm flipH="1">
              <a:off x="5390733" y="4228324"/>
              <a:ext cx="2190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3" name="Conector recto de flecha 182">
              <a:extLst>
                <a:ext uri="{FF2B5EF4-FFF2-40B4-BE49-F238E27FC236}">
                  <a16:creationId xmlns:a16="http://schemas.microsoft.com/office/drawing/2014/main" id="{8C73F2D1-FA18-4019-A2A3-42D40DCE7CA6}"/>
                </a:ext>
              </a:extLst>
            </p:cNvPr>
            <p:cNvCxnSpPr>
              <a:cxnSpLocks/>
            </p:cNvCxnSpPr>
            <p:nvPr/>
          </p:nvCxnSpPr>
          <p:spPr>
            <a:xfrm flipH="1" flipV="1">
              <a:off x="9302774" y="2366969"/>
              <a:ext cx="996267" cy="4091"/>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Conector recto de flecha 184">
              <a:extLst>
                <a:ext uri="{FF2B5EF4-FFF2-40B4-BE49-F238E27FC236}">
                  <a16:creationId xmlns:a16="http://schemas.microsoft.com/office/drawing/2014/main" id="{3CF634F6-1831-429A-95CC-3C3D4C073DB2}"/>
                </a:ext>
              </a:extLst>
            </p:cNvPr>
            <p:cNvCxnSpPr>
              <a:cxnSpLocks/>
            </p:cNvCxnSpPr>
            <p:nvPr/>
          </p:nvCxnSpPr>
          <p:spPr>
            <a:xfrm flipH="1" flipV="1">
              <a:off x="9751391" y="4317671"/>
              <a:ext cx="468027" cy="4337"/>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9" name="Google Shape;107;p16">
              <a:extLst>
                <a:ext uri="{FF2B5EF4-FFF2-40B4-BE49-F238E27FC236}">
                  <a16:creationId xmlns:a16="http://schemas.microsoft.com/office/drawing/2014/main" id="{F015A5A4-F990-4A05-85E8-E6FA7954B738}"/>
                </a:ext>
              </a:extLst>
            </p:cNvPr>
            <p:cNvSpPr txBox="1">
              <a:spLocks/>
            </p:cNvSpPr>
            <p:nvPr/>
          </p:nvSpPr>
          <p:spPr>
            <a:xfrm>
              <a:off x="3386411" y="462183"/>
              <a:ext cx="768870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CL" sz="2800" b="1" dirty="0">
                  <a:solidFill>
                    <a:srgbClr val="0070C0"/>
                  </a:solidFill>
                </a:rPr>
                <a:t>Solución Desarrollada</a:t>
              </a:r>
            </a:p>
          </p:txBody>
        </p:sp>
      </p:grpSp>
    </p:spTree>
    <p:extLst>
      <p:ext uri="{BB962C8B-B14F-4D97-AF65-F5344CB8AC3E}">
        <p14:creationId xmlns:p14="http://schemas.microsoft.com/office/powerpoint/2010/main" val="851438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3"/>
          <a:srcRect t="5246"/>
          <a:stretch/>
        </p:blipFill>
        <p:spPr>
          <a:xfrm>
            <a:off x="182447" y="149902"/>
            <a:ext cx="11783557" cy="6498236"/>
          </a:xfrm>
          <a:prstGeom prst="rect">
            <a:avLst/>
          </a:prstGeom>
        </p:spPr>
      </p:pic>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508750"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Edificaciones Conectadas a Chilemedido</a:t>
            </a:r>
          </a:p>
        </p:txBody>
      </p:sp>
      <p:pic>
        <p:nvPicPr>
          <p:cNvPr id="3" name="Imagen 2">
            <a:extLst>
              <a:ext uri="{FF2B5EF4-FFF2-40B4-BE49-F238E27FC236}">
                <a16:creationId xmlns:a16="http://schemas.microsoft.com/office/drawing/2014/main" id="{1EE4EE9F-6B7E-4987-81A8-4D61B9071882}"/>
              </a:ext>
            </a:extLst>
          </p:cNvPr>
          <p:cNvPicPr>
            <a:picLocks noChangeAspect="1"/>
          </p:cNvPicPr>
          <p:nvPr/>
        </p:nvPicPr>
        <p:blipFill>
          <a:blip r:embed="rId6"/>
          <a:stretch>
            <a:fillRect/>
          </a:stretch>
        </p:blipFill>
        <p:spPr>
          <a:xfrm>
            <a:off x="981118" y="1117526"/>
            <a:ext cx="10039723" cy="4217872"/>
          </a:xfrm>
          <a:prstGeom prst="rect">
            <a:avLst/>
          </a:prstGeom>
        </p:spPr>
      </p:pic>
      <p:sp>
        <p:nvSpPr>
          <p:cNvPr id="4" name="Rectángulo 3">
            <a:extLst>
              <a:ext uri="{FF2B5EF4-FFF2-40B4-BE49-F238E27FC236}">
                <a16:creationId xmlns:a16="http://schemas.microsoft.com/office/drawing/2014/main" id="{970AE12C-E028-410A-9779-D8D296244810}"/>
              </a:ext>
            </a:extLst>
          </p:cNvPr>
          <p:cNvSpPr/>
          <p:nvPr/>
        </p:nvSpPr>
        <p:spPr>
          <a:xfrm>
            <a:off x="3061982" y="1199626"/>
            <a:ext cx="7415868" cy="3229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Red de Medidores Conectados a Chilemedido</a:t>
            </a:r>
            <a:endParaRPr lang="es-CL" dirty="0"/>
          </a:p>
        </p:txBody>
      </p:sp>
      <p:sp>
        <p:nvSpPr>
          <p:cNvPr id="7" name="CuadroTexto 6">
            <a:extLst>
              <a:ext uri="{FF2B5EF4-FFF2-40B4-BE49-F238E27FC236}">
                <a16:creationId xmlns:a16="http://schemas.microsoft.com/office/drawing/2014/main" id="{5C8989B7-76BD-43BA-8493-FCD093519C81}"/>
              </a:ext>
            </a:extLst>
          </p:cNvPr>
          <p:cNvSpPr txBox="1"/>
          <p:nvPr/>
        </p:nvSpPr>
        <p:spPr>
          <a:xfrm>
            <a:off x="1653766" y="2701254"/>
            <a:ext cx="304900" cy="307777"/>
          </a:xfrm>
          <a:prstGeom prst="rect">
            <a:avLst/>
          </a:prstGeom>
          <a:solidFill>
            <a:srgbClr val="002060"/>
          </a:solidFill>
        </p:spPr>
        <p:txBody>
          <a:bodyPr wrap="square" rtlCol="0">
            <a:spAutoFit/>
          </a:bodyPr>
          <a:lstStyle/>
          <a:p>
            <a:pPr algn="ctr"/>
            <a:r>
              <a:rPr lang="es-MX" sz="1400" dirty="0">
                <a:solidFill>
                  <a:schemeClr val="bg1"/>
                </a:solidFill>
              </a:rPr>
              <a:t>2</a:t>
            </a:r>
            <a:endParaRPr lang="es-CL" sz="1400" dirty="0">
              <a:solidFill>
                <a:schemeClr val="bg1"/>
              </a:solidFill>
            </a:endParaRPr>
          </a:p>
        </p:txBody>
      </p:sp>
      <p:sp>
        <p:nvSpPr>
          <p:cNvPr id="12" name="CuadroTexto 11">
            <a:extLst>
              <a:ext uri="{FF2B5EF4-FFF2-40B4-BE49-F238E27FC236}">
                <a16:creationId xmlns:a16="http://schemas.microsoft.com/office/drawing/2014/main" id="{A62F4A32-8309-4C69-8683-0C3F73F05D3C}"/>
              </a:ext>
            </a:extLst>
          </p:cNvPr>
          <p:cNvSpPr txBox="1"/>
          <p:nvPr/>
        </p:nvSpPr>
        <p:spPr>
          <a:xfrm>
            <a:off x="4546833" y="3647701"/>
            <a:ext cx="416490" cy="307777"/>
          </a:xfrm>
          <a:prstGeom prst="rect">
            <a:avLst/>
          </a:prstGeom>
          <a:solidFill>
            <a:srgbClr val="002060"/>
          </a:solidFill>
        </p:spPr>
        <p:txBody>
          <a:bodyPr wrap="square" rtlCol="0">
            <a:spAutoFit/>
          </a:bodyPr>
          <a:lstStyle/>
          <a:p>
            <a:pPr algn="ctr"/>
            <a:r>
              <a:rPr lang="es-MX" sz="1400" dirty="0">
                <a:solidFill>
                  <a:schemeClr val="bg1"/>
                </a:solidFill>
              </a:rPr>
              <a:t>39</a:t>
            </a:r>
            <a:endParaRPr lang="es-CL" sz="1400" dirty="0">
              <a:solidFill>
                <a:schemeClr val="bg1"/>
              </a:solidFill>
            </a:endParaRPr>
          </a:p>
        </p:txBody>
      </p:sp>
      <p:sp>
        <p:nvSpPr>
          <p:cNvPr id="13" name="CuadroTexto 12">
            <a:extLst>
              <a:ext uri="{FF2B5EF4-FFF2-40B4-BE49-F238E27FC236}">
                <a16:creationId xmlns:a16="http://schemas.microsoft.com/office/drawing/2014/main" id="{72BBEFE4-EB2C-426E-991C-7DAB9E3D5DAE}"/>
              </a:ext>
            </a:extLst>
          </p:cNvPr>
          <p:cNvSpPr txBox="1"/>
          <p:nvPr/>
        </p:nvSpPr>
        <p:spPr>
          <a:xfrm>
            <a:off x="4841846" y="2479229"/>
            <a:ext cx="416490" cy="261610"/>
          </a:xfrm>
          <a:prstGeom prst="rect">
            <a:avLst/>
          </a:prstGeom>
          <a:solidFill>
            <a:srgbClr val="002060"/>
          </a:solidFill>
        </p:spPr>
        <p:txBody>
          <a:bodyPr wrap="square" rtlCol="0">
            <a:spAutoFit/>
          </a:bodyPr>
          <a:lstStyle/>
          <a:p>
            <a:pPr algn="ctr"/>
            <a:r>
              <a:rPr lang="es-MX" sz="1100" dirty="0">
                <a:solidFill>
                  <a:schemeClr val="bg1"/>
                </a:solidFill>
              </a:rPr>
              <a:t>117</a:t>
            </a:r>
            <a:endParaRPr lang="es-CL" sz="1100" dirty="0">
              <a:solidFill>
                <a:schemeClr val="bg1"/>
              </a:solidFill>
            </a:endParaRPr>
          </a:p>
        </p:txBody>
      </p:sp>
      <p:sp>
        <p:nvSpPr>
          <p:cNvPr id="15" name="CuadroTexto 14">
            <a:extLst>
              <a:ext uri="{FF2B5EF4-FFF2-40B4-BE49-F238E27FC236}">
                <a16:creationId xmlns:a16="http://schemas.microsoft.com/office/drawing/2014/main" id="{550A44E8-2EA2-4CCE-963B-12751F079647}"/>
              </a:ext>
            </a:extLst>
          </p:cNvPr>
          <p:cNvSpPr txBox="1"/>
          <p:nvPr/>
        </p:nvSpPr>
        <p:spPr>
          <a:xfrm>
            <a:off x="5178540" y="1567200"/>
            <a:ext cx="304900" cy="307777"/>
          </a:xfrm>
          <a:prstGeom prst="rect">
            <a:avLst/>
          </a:prstGeom>
          <a:solidFill>
            <a:srgbClr val="002060"/>
          </a:solidFill>
        </p:spPr>
        <p:txBody>
          <a:bodyPr wrap="square" rtlCol="0">
            <a:spAutoFit/>
          </a:bodyPr>
          <a:lstStyle/>
          <a:p>
            <a:pPr algn="ctr"/>
            <a:r>
              <a:rPr lang="es-MX" sz="1400" dirty="0">
                <a:solidFill>
                  <a:schemeClr val="bg1"/>
                </a:solidFill>
              </a:rPr>
              <a:t>3</a:t>
            </a:r>
            <a:endParaRPr lang="es-CL" sz="1400" dirty="0">
              <a:solidFill>
                <a:schemeClr val="bg1"/>
              </a:solidFill>
            </a:endParaRPr>
          </a:p>
        </p:txBody>
      </p:sp>
      <p:pic>
        <p:nvPicPr>
          <p:cNvPr id="17" name="Imagen 16">
            <a:extLst>
              <a:ext uri="{FF2B5EF4-FFF2-40B4-BE49-F238E27FC236}">
                <a16:creationId xmlns:a16="http://schemas.microsoft.com/office/drawing/2014/main" id="{86E30068-0908-451C-9841-B9C542F707E6}"/>
              </a:ext>
            </a:extLst>
          </p:cNvPr>
          <p:cNvPicPr>
            <a:picLocks noChangeAspect="1"/>
          </p:cNvPicPr>
          <p:nvPr/>
        </p:nvPicPr>
        <p:blipFill>
          <a:blip r:embed="rId7"/>
          <a:stretch>
            <a:fillRect/>
          </a:stretch>
        </p:blipFill>
        <p:spPr>
          <a:xfrm>
            <a:off x="5603846" y="3955478"/>
            <a:ext cx="293616" cy="1380656"/>
          </a:xfrm>
          <a:prstGeom prst="rect">
            <a:avLst/>
          </a:prstGeom>
        </p:spPr>
      </p:pic>
      <p:pic>
        <p:nvPicPr>
          <p:cNvPr id="21" name="Imagen 20">
            <a:extLst>
              <a:ext uri="{FF2B5EF4-FFF2-40B4-BE49-F238E27FC236}">
                <a16:creationId xmlns:a16="http://schemas.microsoft.com/office/drawing/2014/main" id="{FAD04722-CED5-4C8C-9C83-C0652178B24C}"/>
              </a:ext>
            </a:extLst>
          </p:cNvPr>
          <p:cNvPicPr>
            <a:picLocks noChangeAspect="1"/>
          </p:cNvPicPr>
          <p:nvPr/>
        </p:nvPicPr>
        <p:blipFill>
          <a:blip r:embed="rId8"/>
          <a:stretch>
            <a:fillRect/>
          </a:stretch>
        </p:blipFill>
        <p:spPr>
          <a:xfrm>
            <a:off x="5173900" y="4766666"/>
            <a:ext cx="922099" cy="363166"/>
          </a:xfrm>
          <a:prstGeom prst="rect">
            <a:avLst/>
          </a:prstGeom>
        </p:spPr>
      </p:pic>
      <p:sp>
        <p:nvSpPr>
          <p:cNvPr id="16" name="CuadroTexto 15">
            <a:extLst>
              <a:ext uri="{FF2B5EF4-FFF2-40B4-BE49-F238E27FC236}">
                <a16:creationId xmlns:a16="http://schemas.microsoft.com/office/drawing/2014/main" id="{53A02152-6E7C-4C2E-B924-9D0CB3092675}"/>
              </a:ext>
            </a:extLst>
          </p:cNvPr>
          <p:cNvSpPr txBox="1"/>
          <p:nvPr/>
        </p:nvSpPr>
        <p:spPr>
          <a:xfrm>
            <a:off x="5083729" y="4499612"/>
            <a:ext cx="416490" cy="292388"/>
          </a:xfrm>
          <a:prstGeom prst="rect">
            <a:avLst/>
          </a:prstGeom>
          <a:solidFill>
            <a:srgbClr val="002060"/>
          </a:solidFill>
        </p:spPr>
        <p:txBody>
          <a:bodyPr wrap="square" rtlCol="0">
            <a:spAutoFit/>
          </a:bodyPr>
          <a:lstStyle/>
          <a:p>
            <a:pPr algn="ctr"/>
            <a:r>
              <a:rPr lang="es-MX" sz="1300" dirty="0">
                <a:solidFill>
                  <a:schemeClr val="bg1"/>
                </a:solidFill>
              </a:rPr>
              <a:t>17</a:t>
            </a:r>
            <a:endParaRPr lang="es-CL" sz="1300" dirty="0">
              <a:solidFill>
                <a:schemeClr val="bg1"/>
              </a:solidFill>
            </a:endParaRPr>
          </a:p>
        </p:txBody>
      </p:sp>
      <p:sp>
        <p:nvSpPr>
          <p:cNvPr id="22" name="CuadroTexto 21">
            <a:extLst>
              <a:ext uri="{FF2B5EF4-FFF2-40B4-BE49-F238E27FC236}">
                <a16:creationId xmlns:a16="http://schemas.microsoft.com/office/drawing/2014/main" id="{4376DBA0-B69D-4D1D-8CC1-170043C7C4FE}"/>
              </a:ext>
            </a:extLst>
          </p:cNvPr>
          <p:cNvSpPr txBox="1"/>
          <p:nvPr/>
        </p:nvSpPr>
        <p:spPr>
          <a:xfrm>
            <a:off x="5696079" y="2796740"/>
            <a:ext cx="304900" cy="307777"/>
          </a:xfrm>
          <a:prstGeom prst="rect">
            <a:avLst/>
          </a:prstGeom>
          <a:solidFill>
            <a:srgbClr val="002060"/>
          </a:solidFill>
        </p:spPr>
        <p:txBody>
          <a:bodyPr wrap="square" rtlCol="0">
            <a:spAutoFit/>
          </a:bodyPr>
          <a:lstStyle/>
          <a:p>
            <a:pPr algn="ctr"/>
            <a:r>
              <a:rPr lang="es-MX" sz="1400" dirty="0">
                <a:solidFill>
                  <a:schemeClr val="bg1"/>
                </a:solidFill>
              </a:rPr>
              <a:t>4</a:t>
            </a:r>
            <a:endParaRPr lang="es-CL" sz="1400" dirty="0">
              <a:solidFill>
                <a:schemeClr val="bg1"/>
              </a:solidFill>
            </a:endParaRPr>
          </a:p>
        </p:txBody>
      </p:sp>
      <p:sp>
        <p:nvSpPr>
          <p:cNvPr id="23" name="CuadroTexto 22">
            <a:extLst>
              <a:ext uri="{FF2B5EF4-FFF2-40B4-BE49-F238E27FC236}">
                <a16:creationId xmlns:a16="http://schemas.microsoft.com/office/drawing/2014/main" id="{8D342CAA-6EED-4497-B820-18D641D0BB37}"/>
              </a:ext>
            </a:extLst>
          </p:cNvPr>
          <p:cNvSpPr txBox="1"/>
          <p:nvPr/>
        </p:nvSpPr>
        <p:spPr>
          <a:xfrm>
            <a:off x="6179889" y="2269296"/>
            <a:ext cx="416490" cy="307777"/>
          </a:xfrm>
          <a:prstGeom prst="rect">
            <a:avLst/>
          </a:prstGeom>
          <a:solidFill>
            <a:srgbClr val="002060"/>
          </a:solidFill>
        </p:spPr>
        <p:txBody>
          <a:bodyPr wrap="square" rtlCol="0">
            <a:spAutoFit/>
          </a:bodyPr>
          <a:lstStyle/>
          <a:p>
            <a:pPr algn="ctr"/>
            <a:r>
              <a:rPr lang="es-MX" sz="1400" dirty="0">
                <a:solidFill>
                  <a:schemeClr val="bg1"/>
                </a:solidFill>
              </a:rPr>
              <a:t>14</a:t>
            </a:r>
            <a:endParaRPr lang="es-CL" sz="1400" dirty="0">
              <a:solidFill>
                <a:schemeClr val="bg1"/>
              </a:solidFill>
            </a:endParaRPr>
          </a:p>
        </p:txBody>
      </p:sp>
      <p:sp>
        <p:nvSpPr>
          <p:cNvPr id="24" name="CuadroTexto 23">
            <a:extLst>
              <a:ext uri="{FF2B5EF4-FFF2-40B4-BE49-F238E27FC236}">
                <a16:creationId xmlns:a16="http://schemas.microsoft.com/office/drawing/2014/main" id="{F7741F0D-E68B-4BC5-8B74-AB96274DBB94}"/>
              </a:ext>
            </a:extLst>
          </p:cNvPr>
          <p:cNvSpPr txBox="1"/>
          <p:nvPr/>
        </p:nvSpPr>
        <p:spPr>
          <a:xfrm>
            <a:off x="6769916" y="3339924"/>
            <a:ext cx="416490" cy="307777"/>
          </a:xfrm>
          <a:prstGeom prst="rect">
            <a:avLst/>
          </a:prstGeom>
          <a:solidFill>
            <a:srgbClr val="002060"/>
          </a:solidFill>
        </p:spPr>
        <p:txBody>
          <a:bodyPr wrap="square" rtlCol="0">
            <a:spAutoFit/>
          </a:bodyPr>
          <a:lstStyle/>
          <a:p>
            <a:pPr algn="ctr"/>
            <a:r>
              <a:rPr lang="es-MX" sz="1400" dirty="0">
                <a:solidFill>
                  <a:schemeClr val="bg1"/>
                </a:solidFill>
              </a:rPr>
              <a:t>21</a:t>
            </a:r>
            <a:endParaRPr lang="es-CL" sz="1400" dirty="0">
              <a:solidFill>
                <a:schemeClr val="bg1"/>
              </a:solidFill>
            </a:endParaRPr>
          </a:p>
        </p:txBody>
      </p:sp>
      <p:sp>
        <p:nvSpPr>
          <p:cNvPr id="25" name="CuadroTexto 24">
            <a:extLst>
              <a:ext uri="{FF2B5EF4-FFF2-40B4-BE49-F238E27FC236}">
                <a16:creationId xmlns:a16="http://schemas.microsoft.com/office/drawing/2014/main" id="{0FD2929B-CE4A-41C4-969B-B6BB4D30253D}"/>
              </a:ext>
            </a:extLst>
          </p:cNvPr>
          <p:cNvSpPr txBox="1"/>
          <p:nvPr/>
        </p:nvSpPr>
        <p:spPr>
          <a:xfrm>
            <a:off x="9774573" y="2325340"/>
            <a:ext cx="416490" cy="307777"/>
          </a:xfrm>
          <a:prstGeom prst="rect">
            <a:avLst/>
          </a:prstGeom>
          <a:solidFill>
            <a:srgbClr val="002060"/>
          </a:solidFill>
        </p:spPr>
        <p:txBody>
          <a:bodyPr wrap="square" rtlCol="0">
            <a:spAutoFit/>
          </a:bodyPr>
          <a:lstStyle/>
          <a:p>
            <a:pPr algn="ctr"/>
            <a:r>
              <a:rPr lang="es-MX" sz="1400" dirty="0">
                <a:solidFill>
                  <a:schemeClr val="bg1"/>
                </a:solidFill>
              </a:rPr>
              <a:t>21</a:t>
            </a:r>
            <a:endParaRPr lang="es-CL" sz="1400" dirty="0">
              <a:solidFill>
                <a:schemeClr val="bg1"/>
              </a:solidFill>
            </a:endParaRPr>
          </a:p>
        </p:txBody>
      </p:sp>
      <p:sp>
        <p:nvSpPr>
          <p:cNvPr id="26" name="CuadroTexto 25">
            <a:extLst>
              <a:ext uri="{FF2B5EF4-FFF2-40B4-BE49-F238E27FC236}">
                <a16:creationId xmlns:a16="http://schemas.microsoft.com/office/drawing/2014/main" id="{DCA8CB9F-E077-4C3B-A0FC-7242E03BAD8A}"/>
              </a:ext>
            </a:extLst>
          </p:cNvPr>
          <p:cNvSpPr txBox="1"/>
          <p:nvPr/>
        </p:nvSpPr>
        <p:spPr>
          <a:xfrm>
            <a:off x="8284080" y="2393477"/>
            <a:ext cx="304900" cy="307777"/>
          </a:xfrm>
          <a:prstGeom prst="rect">
            <a:avLst/>
          </a:prstGeom>
          <a:solidFill>
            <a:srgbClr val="002060"/>
          </a:solidFill>
        </p:spPr>
        <p:txBody>
          <a:bodyPr wrap="square" rtlCol="0">
            <a:spAutoFit/>
          </a:bodyPr>
          <a:lstStyle/>
          <a:p>
            <a:pPr algn="ctr"/>
            <a:r>
              <a:rPr lang="es-MX" sz="1400" dirty="0">
                <a:solidFill>
                  <a:schemeClr val="bg1"/>
                </a:solidFill>
              </a:rPr>
              <a:t>5</a:t>
            </a:r>
            <a:endParaRPr lang="es-CL" sz="1400" dirty="0">
              <a:solidFill>
                <a:schemeClr val="bg1"/>
              </a:solidFill>
            </a:endParaRPr>
          </a:p>
        </p:txBody>
      </p:sp>
      <p:sp>
        <p:nvSpPr>
          <p:cNvPr id="27" name="Flecha: pentágono 26">
            <a:extLst>
              <a:ext uri="{FF2B5EF4-FFF2-40B4-BE49-F238E27FC236}">
                <a16:creationId xmlns:a16="http://schemas.microsoft.com/office/drawing/2014/main" id="{5088299F-6513-4737-82F8-CC87BC1A55B3}"/>
              </a:ext>
            </a:extLst>
          </p:cNvPr>
          <p:cNvSpPr/>
          <p:nvPr/>
        </p:nvSpPr>
        <p:spPr>
          <a:xfrm>
            <a:off x="979661" y="3226462"/>
            <a:ext cx="1855817" cy="920808"/>
          </a:xfrm>
          <a:prstGeom prst="homePlat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0" name="Flecha: pentágono 29">
            <a:extLst>
              <a:ext uri="{FF2B5EF4-FFF2-40B4-BE49-F238E27FC236}">
                <a16:creationId xmlns:a16="http://schemas.microsoft.com/office/drawing/2014/main" id="{84EE64B2-4706-4821-8210-E4C5BAE440B2}"/>
              </a:ext>
            </a:extLst>
          </p:cNvPr>
          <p:cNvSpPr/>
          <p:nvPr/>
        </p:nvSpPr>
        <p:spPr>
          <a:xfrm>
            <a:off x="979661" y="4280930"/>
            <a:ext cx="1855817" cy="920808"/>
          </a:xfrm>
          <a:prstGeom prst="homePlat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1" name="CuadroTexto 30">
            <a:extLst>
              <a:ext uri="{FF2B5EF4-FFF2-40B4-BE49-F238E27FC236}">
                <a16:creationId xmlns:a16="http://schemas.microsoft.com/office/drawing/2014/main" id="{1CCE3EC7-3DC9-4EA5-88C7-ACE924B8B67C}"/>
              </a:ext>
            </a:extLst>
          </p:cNvPr>
          <p:cNvSpPr txBox="1"/>
          <p:nvPr/>
        </p:nvSpPr>
        <p:spPr>
          <a:xfrm>
            <a:off x="833457" y="3210988"/>
            <a:ext cx="1854360" cy="861774"/>
          </a:xfrm>
          <a:prstGeom prst="rect">
            <a:avLst/>
          </a:prstGeom>
          <a:noFill/>
        </p:spPr>
        <p:txBody>
          <a:bodyPr wrap="square" rtlCol="0">
            <a:spAutoFit/>
          </a:bodyPr>
          <a:lstStyle/>
          <a:p>
            <a:pPr algn="ctr"/>
            <a:r>
              <a:rPr lang="es-MX" sz="3600" b="1" dirty="0">
                <a:solidFill>
                  <a:schemeClr val="bg1"/>
                </a:solidFill>
              </a:rPr>
              <a:t>243</a:t>
            </a:r>
          </a:p>
          <a:p>
            <a:pPr algn="ctr"/>
            <a:r>
              <a:rPr lang="es-MX" sz="1200" dirty="0">
                <a:solidFill>
                  <a:schemeClr val="bg1"/>
                </a:solidFill>
              </a:rPr>
              <a:t>Puntos de Medición</a:t>
            </a:r>
            <a:endParaRPr lang="es-CL" sz="1200" dirty="0">
              <a:solidFill>
                <a:schemeClr val="bg1"/>
              </a:solidFill>
            </a:endParaRPr>
          </a:p>
        </p:txBody>
      </p:sp>
      <p:sp>
        <p:nvSpPr>
          <p:cNvPr id="32" name="CuadroTexto 31">
            <a:extLst>
              <a:ext uri="{FF2B5EF4-FFF2-40B4-BE49-F238E27FC236}">
                <a16:creationId xmlns:a16="http://schemas.microsoft.com/office/drawing/2014/main" id="{A52EEA6E-A360-4CB1-A601-030916BA4D56}"/>
              </a:ext>
            </a:extLst>
          </p:cNvPr>
          <p:cNvSpPr txBox="1"/>
          <p:nvPr/>
        </p:nvSpPr>
        <p:spPr>
          <a:xfrm>
            <a:off x="876034" y="4282851"/>
            <a:ext cx="1854360" cy="861774"/>
          </a:xfrm>
          <a:prstGeom prst="rect">
            <a:avLst/>
          </a:prstGeom>
          <a:noFill/>
        </p:spPr>
        <p:txBody>
          <a:bodyPr wrap="square" rtlCol="0">
            <a:spAutoFit/>
          </a:bodyPr>
          <a:lstStyle/>
          <a:p>
            <a:pPr algn="ctr"/>
            <a:r>
              <a:rPr lang="es-MX" sz="3600" b="1" dirty="0">
                <a:solidFill>
                  <a:schemeClr val="bg1"/>
                </a:solidFill>
              </a:rPr>
              <a:t>112</a:t>
            </a:r>
          </a:p>
          <a:p>
            <a:pPr algn="ctr"/>
            <a:r>
              <a:rPr lang="es-MX" sz="1200" dirty="0">
                <a:solidFill>
                  <a:schemeClr val="bg1"/>
                </a:solidFill>
              </a:rPr>
              <a:t>Edificios</a:t>
            </a:r>
            <a:endParaRPr lang="es-CL" sz="1200" dirty="0">
              <a:solidFill>
                <a:schemeClr val="bg1"/>
              </a:solidFill>
            </a:endParaRPr>
          </a:p>
        </p:txBody>
      </p:sp>
      <p:sp>
        <p:nvSpPr>
          <p:cNvPr id="33" name="Rectángulo 32">
            <a:extLst>
              <a:ext uri="{FF2B5EF4-FFF2-40B4-BE49-F238E27FC236}">
                <a16:creationId xmlns:a16="http://schemas.microsoft.com/office/drawing/2014/main" id="{469445E4-0A34-4803-9843-DB597AD26D26}"/>
              </a:ext>
            </a:extLst>
          </p:cNvPr>
          <p:cNvSpPr/>
          <p:nvPr/>
        </p:nvSpPr>
        <p:spPr>
          <a:xfrm>
            <a:off x="9982818" y="5494789"/>
            <a:ext cx="1543655" cy="943369"/>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rgbClr val="002060"/>
                </a:solidFill>
              </a:rPr>
              <a:t>ETAPA 3</a:t>
            </a:r>
            <a:endParaRPr lang="es-MX" sz="2800" dirty="0">
              <a:solidFill>
                <a:srgbClr val="002060"/>
              </a:solidFill>
            </a:endParaRPr>
          </a:p>
          <a:p>
            <a:pPr algn="ctr"/>
            <a:r>
              <a:rPr lang="es-MX" sz="3200" dirty="0">
                <a:solidFill>
                  <a:srgbClr val="002060"/>
                </a:solidFill>
              </a:rPr>
              <a:t>90 </a:t>
            </a:r>
          </a:p>
          <a:p>
            <a:pPr algn="ctr"/>
            <a:r>
              <a:rPr lang="es-MX" sz="1200" dirty="0">
                <a:solidFill>
                  <a:srgbClr val="002060"/>
                </a:solidFill>
              </a:rPr>
              <a:t>Puntos de Medición</a:t>
            </a:r>
          </a:p>
        </p:txBody>
      </p:sp>
      <p:sp>
        <p:nvSpPr>
          <p:cNvPr id="6" name="Rectángulo 5">
            <a:extLst>
              <a:ext uri="{FF2B5EF4-FFF2-40B4-BE49-F238E27FC236}">
                <a16:creationId xmlns:a16="http://schemas.microsoft.com/office/drawing/2014/main" id="{D61BEE51-77DE-7139-809F-CD540B19792F}"/>
              </a:ext>
            </a:extLst>
          </p:cNvPr>
          <p:cNvSpPr/>
          <p:nvPr/>
        </p:nvSpPr>
        <p:spPr>
          <a:xfrm>
            <a:off x="936630" y="5484133"/>
            <a:ext cx="8837943" cy="954025"/>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dirty="0">
                <a:solidFill>
                  <a:srgbClr val="002060"/>
                </a:solidFill>
              </a:rPr>
              <a:t>Chilemedido CES: 10 Edificaciones, 10 Puntos de Medición</a:t>
            </a:r>
          </a:p>
          <a:p>
            <a:r>
              <a:rPr lang="es-MX" sz="1200" dirty="0">
                <a:solidFill>
                  <a:srgbClr val="002060"/>
                </a:solidFill>
              </a:rPr>
              <a:t>Chilemedido Euroclima: 15 Edificaciones, 18 Puntos de Medición</a:t>
            </a:r>
          </a:p>
          <a:p>
            <a:r>
              <a:rPr lang="es-MX" sz="1200" dirty="0">
                <a:solidFill>
                  <a:srgbClr val="002060"/>
                </a:solidFill>
              </a:rPr>
              <a:t>Chilemedido Gestiona Energía: 16 Edificaciones, 62 Puntos de Medición</a:t>
            </a:r>
          </a:p>
        </p:txBody>
      </p:sp>
    </p:spTree>
    <p:extLst>
      <p:ext uri="{BB962C8B-B14F-4D97-AF65-F5344CB8AC3E}">
        <p14:creationId xmlns:p14="http://schemas.microsoft.com/office/powerpoint/2010/main" val="1697922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154785" y="96114"/>
            <a:ext cx="11811904" cy="6611984"/>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291175" y="1160185"/>
            <a:ext cx="11494882" cy="5507572"/>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495303"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Sistema de Medición Energética Chilemedido</a:t>
            </a:r>
          </a:p>
        </p:txBody>
      </p:sp>
      <p:grpSp>
        <p:nvGrpSpPr>
          <p:cNvPr id="26" name="Grupo 25">
            <a:extLst>
              <a:ext uri="{FF2B5EF4-FFF2-40B4-BE49-F238E27FC236}">
                <a16:creationId xmlns:a16="http://schemas.microsoft.com/office/drawing/2014/main" id="{3A220420-93E4-4BE0-BD36-24CAC30A7672}"/>
              </a:ext>
            </a:extLst>
          </p:cNvPr>
          <p:cNvGrpSpPr/>
          <p:nvPr/>
        </p:nvGrpSpPr>
        <p:grpSpPr>
          <a:xfrm>
            <a:off x="-4820952" y="1565105"/>
            <a:ext cx="16930332" cy="624522"/>
            <a:chOff x="3589740" y="4919117"/>
            <a:chExt cx="6847143" cy="523331"/>
          </a:xfrm>
        </p:grpSpPr>
        <p:sp>
          <p:nvSpPr>
            <p:cNvPr id="27" name="Rectángulo: esquinas redondeadas 26">
              <a:extLst>
                <a:ext uri="{FF2B5EF4-FFF2-40B4-BE49-F238E27FC236}">
                  <a16:creationId xmlns:a16="http://schemas.microsoft.com/office/drawing/2014/main" id="{AB63B287-6DCD-4381-B77E-B1034F223632}"/>
                </a:ext>
              </a:extLst>
            </p:cNvPr>
            <p:cNvSpPr/>
            <p:nvPr/>
          </p:nvSpPr>
          <p:spPr>
            <a:xfrm>
              <a:off x="5717862" y="4919117"/>
              <a:ext cx="2507916" cy="523331"/>
            </a:xfrm>
            <a:prstGeom prst="roundRect">
              <a:avLst/>
            </a:prstGeom>
            <a:solidFill>
              <a:srgbClr val="0070C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solidFill>
                  <a:srgbClr val="0070C0"/>
                </a:solidFill>
              </a:endParaRPr>
            </a:p>
          </p:txBody>
        </p:sp>
        <p:sp>
          <p:nvSpPr>
            <p:cNvPr id="28" name="CuadroTexto 27">
              <a:extLst>
                <a:ext uri="{FF2B5EF4-FFF2-40B4-BE49-F238E27FC236}">
                  <a16:creationId xmlns:a16="http://schemas.microsoft.com/office/drawing/2014/main" id="{859C8125-DCC5-4786-B5FC-94188CA0825C}"/>
                </a:ext>
              </a:extLst>
            </p:cNvPr>
            <p:cNvSpPr txBox="1"/>
            <p:nvPr/>
          </p:nvSpPr>
          <p:spPr>
            <a:xfrm>
              <a:off x="3589740" y="5009645"/>
              <a:ext cx="6847143" cy="309489"/>
            </a:xfrm>
            <a:prstGeom prst="rect">
              <a:avLst/>
            </a:prstGeom>
            <a:noFill/>
          </p:spPr>
          <p:txBody>
            <a:bodyPr wrap="square">
              <a:spAutoFit/>
            </a:bodyPr>
            <a:lstStyle/>
            <a:p>
              <a:pPr algn="ctr"/>
              <a:r>
                <a:rPr lang="es-ES" b="1" dirty="0">
                  <a:solidFill>
                    <a:schemeClr val="bg1"/>
                  </a:solidFill>
                  <a:latin typeface="Bahnschrift" panose="020B0502040204020203" pitchFamily="34" charset="0"/>
                </a:rPr>
                <a:t>Montajes e integraciones en edificios</a:t>
              </a:r>
              <a:endParaRPr lang="es-CL" b="1" dirty="0">
                <a:solidFill>
                  <a:schemeClr val="bg1"/>
                </a:solidFill>
                <a:latin typeface="Bahnschrift" panose="020B0502040204020203" pitchFamily="34" charset="0"/>
              </a:endParaRPr>
            </a:p>
          </p:txBody>
        </p:sp>
      </p:grpSp>
      <p:pic>
        <p:nvPicPr>
          <p:cNvPr id="25" name="Imagen 24" descr="Imagen que contiene interior, edificio, tabla, cocina&#10;&#10;Descripción generada automáticamente">
            <a:extLst>
              <a:ext uri="{FF2B5EF4-FFF2-40B4-BE49-F238E27FC236}">
                <a16:creationId xmlns:a16="http://schemas.microsoft.com/office/drawing/2014/main" id="{6BFC17BA-96C2-0110-491E-0B0906C71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732" y="3450705"/>
            <a:ext cx="2798342" cy="2098756"/>
          </a:xfrm>
          <a:prstGeom prst="rect">
            <a:avLst/>
          </a:prstGeom>
        </p:spPr>
      </p:pic>
      <p:pic>
        <p:nvPicPr>
          <p:cNvPr id="37" name="Imagen 36" descr="Imagen que contiene edificio, medidor, lado, estacionamiento&#10;&#10;Descripción generada automáticamente">
            <a:extLst>
              <a:ext uri="{FF2B5EF4-FFF2-40B4-BE49-F238E27FC236}">
                <a16:creationId xmlns:a16="http://schemas.microsoft.com/office/drawing/2014/main" id="{A16ADCA5-C114-5740-AFBD-325D4FB819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933437" y="3463252"/>
            <a:ext cx="2764884" cy="2073663"/>
          </a:xfrm>
          <a:prstGeom prst="rect">
            <a:avLst/>
          </a:prstGeom>
        </p:spPr>
      </p:pic>
      <p:pic>
        <p:nvPicPr>
          <p:cNvPr id="43" name="Imagen 42" descr="Imagen que contiene interior, naranja, hombre, pequeño&#10;&#10;Descripción generada automáticamente">
            <a:extLst>
              <a:ext uri="{FF2B5EF4-FFF2-40B4-BE49-F238E27FC236}">
                <a16:creationId xmlns:a16="http://schemas.microsoft.com/office/drawing/2014/main" id="{B0E21376-43DF-3EB2-CA8A-88B5E2F7AB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2216850" y="3465405"/>
            <a:ext cx="2759144" cy="2069358"/>
          </a:xfrm>
          <a:prstGeom prst="rect">
            <a:avLst/>
          </a:prstGeom>
        </p:spPr>
      </p:pic>
      <p:pic>
        <p:nvPicPr>
          <p:cNvPr id="47" name="Imagen 46" descr="Imagen que contiene naranja, tablero, hombre, grande&#10;&#10;Descripción generada automáticamente">
            <a:extLst>
              <a:ext uri="{FF2B5EF4-FFF2-40B4-BE49-F238E27FC236}">
                <a16:creationId xmlns:a16="http://schemas.microsoft.com/office/drawing/2014/main" id="{309B05E8-7EC4-056D-3805-DDE72E2971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385716" y="3463251"/>
            <a:ext cx="2764885" cy="2073664"/>
          </a:xfrm>
          <a:prstGeom prst="rect">
            <a:avLst/>
          </a:prstGeom>
        </p:spPr>
      </p:pic>
      <p:pic>
        <p:nvPicPr>
          <p:cNvPr id="49" name="Imagen 48" descr="Imagen que contiene microondas, cocina, refrigerador, mostrador&#10;&#10;Descripción generada automáticamente">
            <a:extLst>
              <a:ext uri="{FF2B5EF4-FFF2-40B4-BE49-F238E27FC236}">
                <a16:creationId xmlns:a16="http://schemas.microsoft.com/office/drawing/2014/main" id="{21929B96-0E70-2838-C6A5-73119FB7B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617979" y="3465404"/>
            <a:ext cx="2759144" cy="2069358"/>
          </a:xfrm>
          <a:prstGeom prst="rect">
            <a:avLst/>
          </a:prstGeom>
        </p:spPr>
      </p:pic>
      <p:sp>
        <p:nvSpPr>
          <p:cNvPr id="2" name="CuadroTexto 1">
            <a:extLst>
              <a:ext uri="{FF2B5EF4-FFF2-40B4-BE49-F238E27FC236}">
                <a16:creationId xmlns:a16="http://schemas.microsoft.com/office/drawing/2014/main" id="{6EF2D5B6-F202-24FC-FE62-13DCF0B6FAB7}"/>
              </a:ext>
            </a:extLst>
          </p:cNvPr>
          <p:cNvSpPr txBox="1"/>
          <p:nvPr/>
        </p:nvSpPr>
        <p:spPr>
          <a:xfrm>
            <a:off x="414316" y="2391232"/>
            <a:ext cx="10620000" cy="369332"/>
          </a:xfrm>
          <a:prstGeom prst="rect">
            <a:avLst/>
          </a:prstGeom>
          <a:noFill/>
        </p:spPr>
        <p:txBody>
          <a:bodyPr wrap="square">
            <a:spAutoFit/>
          </a:bodyPr>
          <a:lstStyle/>
          <a:p>
            <a:r>
              <a:rPr lang="es-ES" b="1" dirty="0">
                <a:latin typeface="Bahnschrift" panose="020B0502040204020203" pitchFamily="34" charset="0"/>
              </a:rPr>
              <a:t>Palacio de la Moneda</a:t>
            </a:r>
            <a:endParaRPr lang="es-CL" b="1"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4197547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154785" y="96114"/>
            <a:ext cx="11811904" cy="6611984"/>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291175" y="1171908"/>
            <a:ext cx="11494882" cy="5507572"/>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495303"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Sistema de Medición Energética Chilemedido</a:t>
            </a:r>
          </a:p>
        </p:txBody>
      </p:sp>
      <p:pic>
        <p:nvPicPr>
          <p:cNvPr id="3" name="Imagen 2" descr="Un grupo de personas de pie en la calle&#10;&#10;Descripción generada automáticamente">
            <a:extLst>
              <a:ext uri="{FF2B5EF4-FFF2-40B4-BE49-F238E27FC236}">
                <a16:creationId xmlns:a16="http://schemas.microsoft.com/office/drawing/2014/main" id="{E2F788FA-CDA0-C8D0-37A3-628337DC7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580" y="3217930"/>
            <a:ext cx="3219885" cy="2414914"/>
          </a:xfrm>
          <a:prstGeom prst="rect">
            <a:avLst/>
          </a:prstGeom>
        </p:spPr>
      </p:pic>
      <p:pic>
        <p:nvPicPr>
          <p:cNvPr id="11" name="Imagen 10" descr="Imagen que contiene edificio, exterior, persona, hombre&#10;&#10;Descripción generada automáticamente">
            <a:extLst>
              <a:ext uri="{FF2B5EF4-FFF2-40B4-BE49-F238E27FC236}">
                <a16:creationId xmlns:a16="http://schemas.microsoft.com/office/drawing/2014/main" id="{0D29F760-DCC1-02BD-EA16-D38AADC9E2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423659" y="3507387"/>
            <a:ext cx="2448000" cy="1836000"/>
          </a:xfrm>
          <a:prstGeom prst="rect">
            <a:avLst/>
          </a:prstGeom>
        </p:spPr>
      </p:pic>
      <p:pic>
        <p:nvPicPr>
          <p:cNvPr id="15" name="Imagen 14" descr="Imagen que contiene exterior, edificio, persona, hombre&#10;&#10;Descripción generada automáticamente">
            <a:extLst>
              <a:ext uri="{FF2B5EF4-FFF2-40B4-BE49-F238E27FC236}">
                <a16:creationId xmlns:a16="http://schemas.microsoft.com/office/drawing/2014/main" id="{79A18116-50EF-0C36-3C71-F18CFA619F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366691" y="3484503"/>
            <a:ext cx="2509024" cy="1881768"/>
          </a:xfrm>
          <a:prstGeom prst="rect">
            <a:avLst/>
          </a:prstGeom>
        </p:spPr>
      </p:pic>
      <p:pic>
        <p:nvPicPr>
          <p:cNvPr id="19" name="Imagen 18" descr="Imagen que contiene edificio, cemento, concreto, piedra&#10;&#10;Descripción generada automáticamente">
            <a:extLst>
              <a:ext uri="{FF2B5EF4-FFF2-40B4-BE49-F238E27FC236}">
                <a16:creationId xmlns:a16="http://schemas.microsoft.com/office/drawing/2014/main" id="{7069A3D0-4837-2FBF-0EF8-6301D831C6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35211" y="3484502"/>
            <a:ext cx="2509026" cy="1881770"/>
          </a:xfrm>
          <a:prstGeom prst="rect">
            <a:avLst/>
          </a:prstGeom>
        </p:spPr>
      </p:pic>
      <p:pic>
        <p:nvPicPr>
          <p:cNvPr id="21" name="Imagen 20" descr="Imagen que contiene interior, monitor, televisión, tabla&#10;&#10;Descripción generada automáticamente">
            <a:extLst>
              <a:ext uri="{FF2B5EF4-FFF2-40B4-BE49-F238E27FC236}">
                <a16:creationId xmlns:a16="http://schemas.microsoft.com/office/drawing/2014/main" id="{463AA019-8895-B50C-91D3-277DE004FD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flipV="1">
            <a:off x="9323029" y="3477600"/>
            <a:ext cx="2527433" cy="1895575"/>
          </a:xfrm>
          <a:prstGeom prst="rect">
            <a:avLst/>
          </a:prstGeom>
        </p:spPr>
      </p:pic>
      <p:sp>
        <p:nvSpPr>
          <p:cNvPr id="2" name="Rectángulo: esquinas redondeadas 1">
            <a:extLst>
              <a:ext uri="{FF2B5EF4-FFF2-40B4-BE49-F238E27FC236}">
                <a16:creationId xmlns:a16="http://schemas.microsoft.com/office/drawing/2014/main" id="{9F379F81-2070-E668-F292-591EA62EC327}"/>
              </a:ext>
            </a:extLst>
          </p:cNvPr>
          <p:cNvSpPr/>
          <p:nvPr/>
        </p:nvSpPr>
        <p:spPr>
          <a:xfrm>
            <a:off x="441069" y="1565105"/>
            <a:ext cx="6201105" cy="624522"/>
          </a:xfrm>
          <a:prstGeom prst="roundRect">
            <a:avLst/>
          </a:prstGeom>
          <a:solidFill>
            <a:srgbClr val="0070C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solidFill>
                <a:srgbClr val="0070C0"/>
              </a:solidFill>
            </a:endParaRPr>
          </a:p>
        </p:txBody>
      </p:sp>
      <p:sp>
        <p:nvSpPr>
          <p:cNvPr id="6" name="CuadroTexto 5">
            <a:extLst>
              <a:ext uri="{FF2B5EF4-FFF2-40B4-BE49-F238E27FC236}">
                <a16:creationId xmlns:a16="http://schemas.microsoft.com/office/drawing/2014/main" id="{EE3B0D97-355E-278C-E2D5-B5B081141B41}"/>
              </a:ext>
            </a:extLst>
          </p:cNvPr>
          <p:cNvSpPr txBox="1"/>
          <p:nvPr/>
        </p:nvSpPr>
        <p:spPr>
          <a:xfrm>
            <a:off x="-4820952" y="1673137"/>
            <a:ext cx="16930332" cy="369332"/>
          </a:xfrm>
          <a:prstGeom prst="rect">
            <a:avLst/>
          </a:prstGeom>
          <a:noFill/>
        </p:spPr>
        <p:txBody>
          <a:bodyPr wrap="square">
            <a:spAutoFit/>
          </a:bodyPr>
          <a:lstStyle/>
          <a:p>
            <a:pPr algn="ctr"/>
            <a:r>
              <a:rPr lang="es-ES" b="1" dirty="0">
                <a:solidFill>
                  <a:schemeClr val="bg1"/>
                </a:solidFill>
                <a:latin typeface="Bahnschrift" panose="020B0502040204020203" pitchFamily="34" charset="0"/>
              </a:rPr>
              <a:t>Montajes e integraciones en edificios</a:t>
            </a:r>
            <a:endParaRPr lang="es-CL" b="1" dirty="0">
              <a:solidFill>
                <a:schemeClr val="bg1"/>
              </a:solidFill>
              <a:latin typeface="Bahnschrift" panose="020B0502040204020203" pitchFamily="34" charset="0"/>
            </a:endParaRPr>
          </a:p>
        </p:txBody>
      </p:sp>
      <p:sp>
        <p:nvSpPr>
          <p:cNvPr id="8" name="CuadroTexto 7">
            <a:extLst>
              <a:ext uri="{FF2B5EF4-FFF2-40B4-BE49-F238E27FC236}">
                <a16:creationId xmlns:a16="http://schemas.microsoft.com/office/drawing/2014/main" id="{16800DDF-781A-1A1D-3FA9-9FE964B6F84C}"/>
              </a:ext>
            </a:extLst>
          </p:cNvPr>
          <p:cNvSpPr txBox="1"/>
          <p:nvPr/>
        </p:nvSpPr>
        <p:spPr>
          <a:xfrm>
            <a:off x="414316" y="2391232"/>
            <a:ext cx="10620000" cy="369332"/>
          </a:xfrm>
          <a:prstGeom prst="rect">
            <a:avLst/>
          </a:prstGeom>
          <a:noFill/>
        </p:spPr>
        <p:txBody>
          <a:bodyPr wrap="square">
            <a:spAutoFit/>
          </a:bodyPr>
          <a:lstStyle/>
          <a:p>
            <a:r>
              <a:rPr lang="es-ES" b="1" dirty="0">
                <a:latin typeface="Bahnschrift" panose="020B0502040204020203" pitchFamily="34" charset="0"/>
              </a:rPr>
              <a:t>Fábrica de Innovación de Providencia</a:t>
            </a:r>
            <a:endParaRPr lang="es-CL" b="1"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2015991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154785" y="96114"/>
            <a:ext cx="11811904" cy="6611984"/>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348559" y="1200526"/>
            <a:ext cx="11494882" cy="5507572"/>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495303"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Sistema de Medición Energética Chilemedido</a:t>
            </a:r>
          </a:p>
        </p:txBody>
      </p:sp>
      <p:pic>
        <p:nvPicPr>
          <p:cNvPr id="6" name="Imagen 5" descr="Imagen que contiene interior, cocina, mostrador, refrigerador&#10;&#10;Descripción generada automáticamente">
            <a:extLst>
              <a:ext uri="{FF2B5EF4-FFF2-40B4-BE49-F238E27FC236}">
                <a16:creationId xmlns:a16="http://schemas.microsoft.com/office/drawing/2014/main" id="{14FFCCAB-6EFF-0CBC-176E-E3FE202D5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95488" y="3255479"/>
            <a:ext cx="1909145" cy="2541395"/>
          </a:xfrm>
          <a:prstGeom prst="rect">
            <a:avLst/>
          </a:prstGeom>
        </p:spPr>
      </p:pic>
      <p:pic>
        <p:nvPicPr>
          <p:cNvPr id="8" name="Imagen 7" descr="Un grupo de personas con esquís en la nieve&#10;&#10;Descripción generada automáticamente con confianza media">
            <a:extLst>
              <a:ext uri="{FF2B5EF4-FFF2-40B4-BE49-F238E27FC236}">
                <a16:creationId xmlns:a16="http://schemas.microsoft.com/office/drawing/2014/main" id="{FD64A4CF-63F6-9A50-11DA-F00DA9F11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67451" y="3255479"/>
            <a:ext cx="1909145" cy="2541395"/>
          </a:xfrm>
          <a:prstGeom prst="rect">
            <a:avLst/>
          </a:prstGeom>
        </p:spPr>
      </p:pic>
      <p:pic>
        <p:nvPicPr>
          <p:cNvPr id="16" name="Imagen 15" descr="Imagen que contiene persona, nieve, hombre, esquiando&#10;&#10;Descripción generada automáticamente">
            <a:extLst>
              <a:ext uri="{FF2B5EF4-FFF2-40B4-BE49-F238E27FC236}">
                <a16:creationId xmlns:a16="http://schemas.microsoft.com/office/drawing/2014/main" id="{16D97EEA-9912-2984-8802-0B49E3A50C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27881" y="3255479"/>
            <a:ext cx="1901665" cy="2541395"/>
          </a:xfrm>
          <a:prstGeom prst="rect">
            <a:avLst/>
          </a:prstGeom>
        </p:spPr>
      </p:pic>
      <p:pic>
        <p:nvPicPr>
          <p:cNvPr id="18" name="Imagen 17" descr="Imagen que contiene edificio, interior, tabla, refrigerador&#10;&#10;Descripción generada automáticamente">
            <a:extLst>
              <a:ext uri="{FF2B5EF4-FFF2-40B4-BE49-F238E27FC236}">
                <a16:creationId xmlns:a16="http://schemas.microsoft.com/office/drawing/2014/main" id="{3B8D7123-AC4F-0DA2-E149-B68DD95835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845596" y="3205526"/>
            <a:ext cx="1485732" cy="2641301"/>
          </a:xfrm>
          <a:prstGeom prst="rect">
            <a:avLst/>
          </a:prstGeom>
        </p:spPr>
      </p:pic>
      <p:pic>
        <p:nvPicPr>
          <p:cNvPr id="22" name="Imagen 21" descr="Una puerta de metal&#10;&#10;Descripción generada automáticamente con confianza baja">
            <a:extLst>
              <a:ext uri="{FF2B5EF4-FFF2-40B4-BE49-F238E27FC236}">
                <a16:creationId xmlns:a16="http://schemas.microsoft.com/office/drawing/2014/main" id="{D718261C-F76F-284A-4B3B-2E9AF7A20A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165761" y="3205233"/>
            <a:ext cx="1486061" cy="2641886"/>
          </a:xfrm>
          <a:prstGeom prst="rect">
            <a:avLst/>
          </a:prstGeom>
        </p:spPr>
      </p:pic>
      <p:pic>
        <p:nvPicPr>
          <p:cNvPr id="24" name="Imagen 23" descr="Un refrigerador con la puerta abierta&#10;&#10;Descripción generada automáticamente con confianza baja">
            <a:extLst>
              <a:ext uri="{FF2B5EF4-FFF2-40B4-BE49-F238E27FC236}">
                <a16:creationId xmlns:a16="http://schemas.microsoft.com/office/drawing/2014/main" id="{BE2963BF-70C4-9232-A417-90FD6B476F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567565" y="3234749"/>
            <a:ext cx="1452856" cy="2582854"/>
          </a:xfrm>
          <a:prstGeom prst="rect">
            <a:avLst/>
          </a:prstGeom>
        </p:spPr>
      </p:pic>
      <p:sp>
        <p:nvSpPr>
          <p:cNvPr id="2" name="Rectángulo: esquinas redondeadas 1">
            <a:extLst>
              <a:ext uri="{FF2B5EF4-FFF2-40B4-BE49-F238E27FC236}">
                <a16:creationId xmlns:a16="http://schemas.microsoft.com/office/drawing/2014/main" id="{11B38B75-C985-D8C8-376F-EE6B40CFC706}"/>
              </a:ext>
            </a:extLst>
          </p:cNvPr>
          <p:cNvSpPr/>
          <p:nvPr/>
        </p:nvSpPr>
        <p:spPr>
          <a:xfrm>
            <a:off x="441069" y="1565105"/>
            <a:ext cx="6201105" cy="624522"/>
          </a:xfrm>
          <a:prstGeom prst="roundRect">
            <a:avLst/>
          </a:prstGeom>
          <a:solidFill>
            <a:srgbClr val="0070C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solidFill>
                <a:srgbClr val="0070C0"/>
              </a:solidFill>
            </a:endParaRPr>
          </a:p>
        </p:txBody>
      </p:sp>
      <p:sp>
        <p:nvSpPr>
          <p:cNvPr id="3" name="CuadroTexto 2">
            <a:extLst>
              <a:ext uri="{FF2B5EF4-FFF2-40B4-BE49-F238E27FC236}">
                <a16:creationId xmlns:a16="http://schemas.microsoft.com/office/drawing/2014/main" id="{3430A606-9597-94D3-E25B-944FA046A9B2}"/>
              </a:ext>
            </a:extLst>
          </p:cNvPr>
          <p:cNvSpPr txBox="1"/>
          <p:nvPr/>
        </p:nvSpPr>
        <p:spPr>
          <a:xfrm>
            <a:off x="-4820952" y="1673137"/>
            <a:ext cx="16930332" cy="369332"/>
          </a:xfrm>
          <a:prstGeom prst="rect">
            <a:avLst/>
          </a:prstGeom>
          <a:noFill/>
        </p:spPr>
        <p:txBody>
          <a:bodyPr wrap="square">
            <a:spAutoFit/>
          </a:bodyPr>
          <a:lstStyle/>
          <a:p>
            <a:pPr algn="ctr"/>
            <a:r>
              <a:rPr lang="es-ES" b="1" dirty="0">
                <a:solidFill>
                  <a:schemeClr val="bg1"/>
                </a:solidFill>
                <a:latin typeface="Bahnschrift" panose="020B0502040204020203" pitchFamily="34" charset="0"/>
              </a:rPr>
              <a:t>Montajes e integraciones en edificios</a:t>
            </a:r>
            <a:endParaRPr lang="es-CL" b="1" dirty="0">
              <a:solidFill>
                <a:schemeClr val="bg1"/>
              </a:solidFill>
              <a:latin typeface="Bahnschrift" panose="020B0502040204020203" pitchFamily="34" charset="0"/>
            </a:endParaRPr>
          </a:p>
        </p:txBody>
      </p:sp>
      <p:sp>
        <p:nvSpPr>
          <p:cNvPr id="12" name="CuadroTexto 11">
            <a:extLst>
              <a:ext uri="{FF2B5EF4-FFF2-40B4-BE49-F238E27FC236}">
                <a16:creationId xmlns:a16="http://schemas.microsoft.com/office/drawing/2014/main" id="{52967EEF-AB53-B46A-C471-16F0C4BF64A5}"/>
              </a:ext>
            </a:extLst>
          </p:cNvPr>
          <p:cNvSpPr txBox="1"/>
          <p:nvPr/>
        </p:nvSpPr>
        <p:spPr>
          <a:xfrm>
            <a:off x="414316" y="2391232"/>
            <a:ext cx="10620000" cy="369332"/>
          </a:xfrm>
          <a:prstGeom prst="rect">
            <a:avLst/>
          </a:prstGeom>
          <a:noFill/>
        </p:spPr>
        <p:txBody>
          <a:bodyPr wrap="square">
            <a:spAutoFit/>
          </a:bodyPr>
          <a:lstStyle/>
          <a:p>
            <a:r>
              <a:rPr lang="es-ES" b="1" dirty="0">
                <a:latin typeface="Bahnschrift" panose="020B0502040204020203" pitchFamily="34" charset="0"/>
              </a:rPr>
              <a:t>Museo de la Memoria</a:t>
            </a:r>
            <a:endParaRPr lang="es-CL" b="1"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2493827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44">
            <a:extLst>
              <a:ext uri="{FF2B5EF4-FFF2-40B4-BE49-F238E27FC236}">
                <a16:creationId xmlns:a16="http://schemas.microsoft.com/office/drawing/2014/main" id="{BA401462-774B-4AEA-B2C9-3A9B556AA7AB}"/>
              </a:ext>
            </a:extLst>
          </p:cNvPr>
          <p:cNvSpPr txBox="1"/>
          <p:nvPr/>
        </p:nvSpPr>
        <p:spPr>
          <a:xfrm>
            <a:off x="449943" y="1275473"/>
            <a:ext cx="11091293" cy="2954655"/>
          </a:xfrm>
          <a:prstGeom prst="rect">
            <a:avLst/>
          </a:prstGeom>
          <a:noFill/>
        </p:spPr>
        <p:txBody>
          <a:bodyPr wrap="square" rtlCol="0">
            <a:spAutoFit/>
          </a:bodyPr>
          <a:lstStyle/>
          <a:p>
            <a:pPr algn="just"/>
            <a:r>
              <a:rPr lang="es-MX" altLang="ko-KR" sz="1500" dirty="0">
                <a:cs typeface="Arial" pitchFamily="34" charset="0"/>
              </a:rPr>
              <a:t>Oficina Temática encargada calcular los indicadores y e</a:t>
            </a:r>
            <a:r>
              <a:rPr lang="es-MX" sz="1500" b="0" i="0" dirty="0">
                <a:effectLst/>
                <a:latin typeface="Helvetica" panose="020B0604020202020204" pitchFamily="34" charset="0"/>
              </a:rPr>
              <a:t>valuar los resultados logrados por los Programas implementados por la Agencia. Estos deben ser evaluados para determinar el aporte de estos a las diferentes metas que el Ministerio de Energía (MEN) u otros actores tengan.</a:t>
            </a:r>
            <a:r>
              <a:rPr lang="es-MX" sz="1500" dirty="0">
                <a:latin typeface="Helvetica" panose="020B0604020202020204" pitchFamily="34" charset="0"/>
              </a:rPr>
              <a:t> Entre los mecanismos de reportabilidad podemos mencionar:</a:t>
            </a:r>
          </a:p>
          <a:p>
            <a:pPr algn="just"/>
            <a:endParaRPr lang="es-MX" sz="1500" b="0" i="0" dirty="0">
              <a:effectLst/>
              <a:latin typeface="Helvetica" panose="020B0604020202020204" pitchFamily="34" charset="0"/>
            </a:endParaRPr>
          </a:p>
          <a:p>
            <a:pPr marL="285750" indent="-285750" algn="just">
              <a:buFontTx/>
              <a:buChar char="-"/>
            </a:pPr>
            <a:r>
              <a:rPr lang="es-MX" sz="1500" dirty="0">
                <a:latin typeface="Helvetica" panose="020B0604020202020204" pitchFamily="34" charset="0"/>
              </a:rPr>
              <a:t>Evaluación Focalizada de Ámbito (EFA) a Dipres/MEN.</a:t>
            </a:r>
          </a:p>
          <a:p>
            <a:pPr marL="285750" indent="-285750" algn="just">
              <a:buFontTx/>
              <a:buChar char="-"/>
            </a:pPr>
            <a:r>
              <a:rPr lang="es-MX" sz="1500" b="0" i="0" dirty="0">
                <a:effectLst/>
                <a:latin typeface="Helvetica" panose="020B0604020202020204" pitchFamily="34" charset="0"/>
              </a:rPr>
              <a:t>Informe de Monitoreo Plan de Acción de Eficiencia Energética (PAEE)</a:t>
            </a:r>
          </a:p>
          <a:p>
            <a:pPr marL="285750" indent="-285750" algn="just">
              <a:buFontTx/>
              <a:buChar char="-"/>
            </a:pPr>
            <a:r>
              <a:rPr lang="es-MX" sz="1500" dirty="0">
                <a:latin typeface="Helvetica" panose="020B0604020202020204" pitchFamily="34" charset="0"/>
              </a:rPr>
              <a:t>Comunicación Nacional para el Cambio Climático (MEN, MMA)</a:t>
            </a:r>
          </a:p>
          <a:p>
            <a:pPr marL="285750" indent="-285750" algn="just">
              <a:buFontTx/>
              <a:buChar char="-"/>
            </a:pPr>
            <a:r>
              <a:rPr lang="es-MX" sz="1500" b="0" i="0" dirty="0">
                <a:effectLst/>
                <a:latin typeface="Helvetica" panose="020B0604020202020204" pitchFamily="34" charset="0"/>
              </a:rPr>
              <a:t>Informe Bianual de Actualización sobre el Cambio Climático (BUR) (MEN</a:t>
            </a:r>
            <a:r>
              <a:rPr lang="es-MX" sz="1500" dirty="0">
                <a:latin typeface="Helvetica" panose="020B0604020202020204" pitchFamily="34" charset="0"/>
              </a:rPr>
              <a:t>, MMA)</a:t>
            </a:r>
          </a:p>
          <a:p>
            <a:pPr marL="285750" indent="-285750" algn="just">
              <a:buFontTx/>
              <a:buChar char="-"/>
            </a:pPr>
            <a:r>
              <a:rPr lang="es-MX" sz="1500" b="0" i="0" dirty="0">
                <a:effectLst/>
                <a:latin typeface="Helvetica" panose="020B0604020202020204" pitchFamily="34" charset="0"/>
              </a:rPr>
              <a:t>Reporte Semestral de Energía</a:t>
            </a:r>
            <a:r>
              <a:rPr lang="es-MX" sz="1500" dirty="0">
                <a:latin typeface="Helvetica" panose="020B0604020202020204" pitchFamily="34" charset="0"/>
              </a:rPr>
              <a:t> y Emisiones evitadas Programas Agencia.</a:t>
            </a:r>
            <a:endParaRPr lang="es-MX" sz="1500" b="0" i="0" dirty="0">
              <a:effectLst/>
              <a:latin typeface="Helvetica" panose="020B0604020202020204" pitchFamily="34" charset="0"/>
            </a:endParaRPr>
          </a:p>
          <a:p>
            <a:pPr algn="just"/>
            <a:endParaRPr lang="es-MX" sz="1500" dirty="0">
              <a:latin typeface="Helvetica" panose="020B0604020202020204" pitchFamily="34" charset="0"/>
            </a:endParaRPr>
          </a:p>
          <a:p>
            <a:pPr algn="just"/>
            <a:r>
              <a:rPr lang="es-MX" sz="1500" dirty="0">
                <a:latin typeface="Helvetica" panose="020B0604020202020204" pitchFamily="34" charset="0"/>
              </a:rPr>
              <a:t>Además, la Oficina ejecuta proyectos relacionados con la medición y con la emisión de certificados de reducción de consumo energético y de emisiones de GEI, cumpliendo un rol como Agencia de “tercera parte imparcial. </a:t>
            </a:r>
          </a:p>
        </p:txBody>
      </p:sp>
      <p:grpSp>
        <p:nvGrpSpPr>
          <p:cNvPr id="6" name="Grupo 5">
            <a:extLst>
              <a:ext uri="{FF2B5EF4-FFF2-40B4-BE49-F238E27FC236}">
                <a16:creationId xmlns:a16="http://schemas.microsoft.com/office/drawing/2014/main" id="{8D450B57-4C6C-459E-B7AC-69CB482E6333}"/>
              </a:ext>
            </a:extLst>
          </p:cNvPr>
          <p:cNvGrpSpPr/>
          <p:nvPr/>
        </p:nvGrpSpPr>
        <p:grpSpPr>
          <a:xfrm>
            <a:off x="424736" y="520112"/>
            <a:ext cx="10279694" cy="484145"/>
            <a:chOff x="4127383" y="681436"/>
            <a:chExt cx="7413855" cy="484145"/>
          </a:xfrm>
        </p:grpSpPr>
        <p:sp>
          <p:nvSpPr>
            <p:cNvPr id="23" name="Rectangle 1">
              <a:extLst>
                <a:ext uri="{FF2B5EF4-FFF2-40B4-BE49-F238E27FC236}">
                  <a16:creationId xmlns:a16="http://schemas.microsoft.com/office/drawing/2014/main" id="{9F7EE097-A4C2-465C-814C-CF849F14B1B4}"/>
                </a:ext>
              </a:extLst>
            </p:cNvPr>
            <p:cNvSpPr/>
            <p:nvPr/>
          </p:nvSpPr>
          <p:spPr>
            <a:xfrm>
              <a:off x="4127383" y="681436"/>
              <a:ext cx="7413855" cy="484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TextBox 39">
              <a:extLst>
                <a:ext uri="{FF2B5EF4-FFF2-40B4-BE49-F238E27FC236}">
                  <a16:creationId xmlns:a16="http://schemas.microsoft.com/office/drawing/2014/main" id="{3ED7ACCB-1BDC-4C5E-95EF-4D23023FE7EF}"/>
                </a:ext>
              </a:extLst>
            </p:cNvPr>
            <p:cNvSpPr txBox="1"/>
            <p:nvPr/>
          </p:nvSpPr>
          <p:spPr>
            <a:xfrm>
              <a:off x="4127383" y="725885"/>
              <a:ext cx="7195613" cy="400110"/>
            </a:xfrm>
            <a:prstGeom prst="rect">
              <a:avLst/>
            </a:prstGeom>
            <a:noFill/>
          </p:spPr>
          <p:txBody>
            <a:bodyPr wrap="square" rtlCol="0" anchor="ctr">
              <a:spAutoFit/>
            </a:bodyPr>
            <a:lstStyle/>
            <a:p>
              <a:pPr algn="ctr"/>
              <a:r>
                <a:rPr lang="es-CL" altLang="ko-KR" sz="2000" b="1" dirty="0">
                  <a:solidFill>
                    <a:schemeClr val="bg1"/>
                  </a:solidFill>
                  <a:cs typeface="Arial" pitchFamily="34" charset="0"/>
                </a:rPr>
                <a:t>¿Qué Hace la OEEP?</a:t>
              </a:r>
              <a:endParaRPr lang="ko-KR" altLang="en-US" sz="1400" b="1" dirty="0">
                <a:solidFill>
                  <a:schemeClr val="bg1"/>
                </a:solidFill>
                <a:cs typeface="Arial" pitchFamily="34" charset="0"/>
              </a:endParaRPr>
            </a:p>
          </p:txBody>
        </p:sp>
      </p:grpSp>
      <p:pic>
        <p:nvPicPr>
          <p:cNvPr id="18" name="Imagen 17" descr="Imagen que contiene firmar, gente, frente, alimentos&#10;&#10;Descripción generada automáticamente">
            <a:extLst>
              <a:ext uri="{FF2B5EF4-FFF2-40B4-BE49-F238E27FC236}">
                <a16:creationId xmlns:a16="http://schemas.microsoft.com/office/drawing/2014/main" id="{739A351D-B5B3-4C81-B661-1B86DF8AD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993" y="4764078"/>
            <a:ext cx="1796063" cy="504608"/>
          </a:xfrm>
          <a:prstGeom prst="rect">
            <a:avLst/>
          </a:prstGeom>
        </p:spPr>
      </p:pic>
      <p:pic>
        <p:nvPicPr>
          <p:cNvPr id="20" name="Imagen 19">
            <a:extLst>
              <a:ext uri="{FF2B5EF4-FFF2-40B4-BE49-F238E27FC236}">
                <a16:creationId xmlns:a16="http://schemas.microsoft.com/office/drawing/2014/main" id="{905F0440-6AAE-47C0-B686-F966A1360DD3}"/>
              </a:ext>
            </a:extLst>
          </p:cNvPr>
          <p:cNvPicPr>
            <a:picLocks noChangeAspect="1"/>
          </p:cNvPicPr>
          <p:nvPr/>
        </p:nvPicPr>
        <p:blipFill rotWithShape="1">
          <a:blip r:embed="rId4">
            <a:extLst>
              <a:ext uri="{28A0092B-C50C-407E-A947-70E740481C1C}">
                <a14:useLocalDpi xmlns:a14="http://schemas.microsoft.com/office/drawing/2010/main" val="0"/>
              </a:ext>
            </a:extLst>
          </a:blip>
          <a:srcRect r="59556"/>
          <a:stretch/>
        </p:blipFill>
        <p:spPr>
          <a:xfrm>
            <a:off x="10831062" y="318203"/>
            <a:ext cx="710174" cy="887962"/>
          </a:xfrm>
          <a:prstGeom prst="rect">
            <a:avLst/>
          </a:prstGeom>
        </p:spPr>
      </p:pic>
      <p:pic>
        <p:nvPicPr>
          <p:cNvPr id="11" name="Imagen 10">
            <a:extLst>
              <a:ext uri="{FF2B5EF4-FFF2-40B4-BE49-F238E27FC236}">
                <a16:creationId xmlns:a16="http://schemas.microsoft.com/office/drawing/2014/main" id="{4A79CD5D-2CB0-47A9-B9B1-A05F5DE0AABF}"/>
              </a:ext>
            </a:extLst>
          </p:cNvPr>
          <p:cNvPicPr>
            <a:picLocks noChangeAspect="1"/>
          </p:cNvPicPr>
          <p:nvPr/>
        </p:nvPicPr>
        <p:blipFill>
          <a:blip r:embed="rId5"/>
          <a:stretch>
            <a:fillRect/>
          </a:stretch>
        </p:blipFill>
        <p:spPr>
          <a:xfrm>
            <a:off x="1822875" y="4453977"/>
            <a:ext cx="1863583" cy="1275083"/>
          </a:xfrm>
          <a:prstGeom prst="rect">
            <a:avLst/>
          </a:prstGeom>
        </p:spPr>
      </p:pic>
      <p:sp>
        <p:nvSpPr>
          <p:cNvPr id="12" name="Rectángulo: esquinas redondeadas 11">
            <a:extLst>
              <a:ext uri="{FF2B5EF4-FFF2-40B4-BE49-F238E27FC236}">
                <a16:creationId xmlns:a16="http://schemas.microsoft.com/office/drawing/2014/main" id="{628756C2-4CB7-4D16-AB4D-5DCC66272FB3}"/>
              </a:ext>
            </a:extLst>
          </p:cNvPr>
          <p:cNvSpPr/>
          <p:nvPr/>
        </p:nvSpPr>
        <p:spPr>
          <a:xfrm>
            <a:off x="1822875" y="5867559"/>
            <a:ext cx="1863583" cy="633908"/>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100" b="1" dirty="0"/>
              <a:t>EVALUACIÓN DE PROGRAMAS</a:t>
            </a:r>
          </a:p>
        </p:txBody>
      </p:sp>
      <p:pic>
        <p:nvPicPr>
          <p:cNvPr id="28" name="Imagen 27">
            <a:extLst>
              <a:ext uri="{FF2B5EF4-FFF2-40B4-BE49-F238E27FC236}">
                <a16:creationId xmlns:a16="http://schemas.microsoft.com/office/drawing/2014/main" id="{C42649EA-1D50-456E-87DE-2DD01C856952}"/>
              </a:ext>
            </a:extLst>
          </p:cNvPr>
          <p:cNvPicPr>
            <a:picLocks noChangeAspect="1"/>
          </p:cNvPicPr>
          <p:nvPr/>
        </p:nvPicPr>
        <p:blipFill rotWithShape="1">
          <a:blip r:embed="rId6">
            <a:extLst>
              <a:ext uri="{28A0092B-C50C-407E-A947-70E740481C1C}">
                <a14:useLocalDpi xmlns:a14="http://schemas.microsoft.com/office/drawing/2010/main" val="0"/>
              </a:ext>
            </a:extLst>
          </a:blip>
          <a:srcRect t="8391" b="25347"/>
          <a:stretch/>
        </p:blipFill>
        <p:spPr>
          <a:xfrm>
            <a:off x="4951981" y="4372095"/>
            <a:ext cx="1675666" cy="1386407"/>
          </a:xfrm>
          <a:prstGeom prst="rect">
            <a:avLst/>
          </a:prstGeom>
        </p:spPr>
      </p:pic>
      <p:sp>
        <p:nvSpPr>
          <p:cNvPr id="29" name="Rectángulo: esquinas redondeadas 28">
            <a:extLst>
              <a:ext uri="{FF2B5EF4-FFF2-40B4-BE49-F238E27FC236}">
                <a16:creationId xmlns:a16="http://schemas.microsoft.com/office/drawing/2014/main" id="{D2E7050C-7B4F-4D2D-97BC-2D8F7BD2FC49}"/>
              </a:ext>
            </a:extLst>
          </p:cNvPr>
          <p:cNvSpPr/>
          <p:nvPr/>
        </p:nvSpPr>
        <p:spPr>
          <a:xfrm>
            <a:off x="4858022" y="5867558"/>
            <a:ext cx="1863583" cy="633909"/>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b="1" dirty="0"/>
              <a:t>CERTIFICACIÓN DE AHORROS ENERGÉTICOS</a:t>
            </a:r>
          </a:p>
        </p:txBody>
      </p:sp>
      <p:sp>
        <p:nvSpPr>
          <p:cNvPr id="31" name="Rectángulo: esquinas redondeadas 30">
            <a:extLst>
              <a:ext uri="{FF2B5EF4-FFF2-40B4-BE49-F238E27FC236}">
                <a16:creationId xmlns:a16="http://schemas.microsoft.com/office/drawing/2014/main" id="{86D0630D-0859-46D8-A516-44A219A76B58}"/>
              </a:ext>
            </a:extLst>
          </p:cNvPr>
          <p:cNvSpPr/>
          <p:nvPr/>
        </p:nvSpPr>
        <p:spPr>
          <a:xfrm>
            <a:off x="8305993" y="5780823"/>
            <a:ext cx="1863583" cy="633909"/>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b="1" dirty="0"/>
              <a:t>SISTEMAS DE MEDICIÓN</a:t>
            </a:r>
          </a:p>
        </p:txBody>
      </p:sp>
    </p:spTree>
    <p:extLst>
      <p:ext uri="{BB962C8B-B14F-4D97-AF65-F5344CB8AC3E}">
        <p14:creationId xmlns:p14="http://schemas.microsoft.com/office/powerpoint/2010/main" val="306937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182447" y="149902"/>
            <a:ext cx="11783557" cy="6498236"/>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340067" y="1228937"/>
            <a:ext cx="11494882" cy="3952045"/>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508750"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Edificaciones Conectadas a Chilemedido</a:t>
            </a:r>
          </a:p>
        </p:txBody>
      </p:sp>
      <p:pic>
        <p:nvPicPr>
          <p:cNvPr id="3" name="Imagen 2">
            <a:extLst>
              <a:ext uri="{FF2B5EF4-FFF2-40B4-BE49-F238E27FC236}">
                <a16:creationId xmlns:a16="http://schemas.microsoft.com/office/drawing/2014/main" id="{5F1360B1-4895-4F1C-9F41-08AB93D545C6}"/>
              </a:ext>
            </a:extLst>
          </p:cNvPr>
          <p:cNvPicPr>
            <a:picLocks noChangeAspect="1"/>
          </p:cNvPicPr>
          <p:nvPr/>
        </p:nvPicPr>
        <p:blipFill rotWithShape="1">
          <a:blip r:embed="rId5"/>
          <a:srcRect l="14028"/>
          <a:stretch/>
        </p:blipFill>
        <p:spPr>
          <a:xfrm>
            <a:off x="470019" y="1529818"/>
            <a:ext cx="5625981" cy="3350281"/>
          </a:xfrm>
          <a:prstGeom prst="rect">
            <a:avLst/>
          </a:prstGeom>
        </p:spPr>
      </p:pic>
      <p:pic>
        <p:nvPicPr>
          <p:cNvPr id="7" name="Imagen 6">
            <a:extLst>
              <a:ext uri="{FF2B5EF4-FFF2-40B4-BE49-F238E27FC236}">
                <a16:creationId xmlns:a16="http://schemas.microsoft.com/office/drawing/2014/main" id="{BE30117E-9E9F-49AC-867E-80544BB6F39F}"/>
              </a:ext>
            </a:extLst>
          </p:cNvPr>
          <p:cNvPicPr>
            <a:picLocks noChangeAspect="1"/>
          </p:cNvPicPr>
          <p:nvPr/>
        </p:nvPicPr>
        <p:blipFill>
          <a:blip r:embed="rId6"/>
          <a:stretch>
            <a:fillRect/>
          </a:stretch>
        </p:blipFill>
        <p:spPr>
          <a:xfrm>
            <a:off x="6277421" y="1486873"/>
            <a:ext cx="5376106" cy="3393226"/>
          </a:xfrm>
          <a:prstGeom prst="rect">
            <a:avLst/>
          </a:prstGeom>
        </p:spPr>
      </p:pic>
    </p:spTree>
    <p:extLst>
      <p:ext uri="{BB962C8B-B14F-4D97-AF65-F5344CB8AC3E}">
        <p14:creationId xmlns:p14="http://schemas.microsoft.com/office/powerpoint/2010/main" val="488366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182447" y="149902"/>
            <a:ext cx="11783557" cy="6498236"/>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340067" y="1098958"/>
            <a:ext cx="11494882" cy="453844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508750"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Edificaciones Conectadas a Chilemedido</a:t>
            </a:r>
          </a:p>
        </p:txBody>
      </p:sp>
      <p:pic>
        <p:nvPicPr>
          <p:cNvPr id="11" name="Imagen 10" descr="Interfaz de usuario gráfica, Aplicación&#10;&#10;Descripción generada automáticamente">
            <a:extLst>
              <a:ext uri="{FF2B5EF4-FFF2-40B4-BE49-F238E27FC236}">
                <a16:creationId xmlns:a16="http://schemas.microsoft.com/office/drawing/2014/main" id="{F4EF82EA-0500-44B9-93F9-BCB26A79C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472" y="1182198"/>
            <a:ext cx="9269835" cy="4433643"/>
          </a:xfrm>
          <a:prstGeom prst="rect">
            <a:avLst/>
          </a:prstGeom>
        </p:spPr>
      </p:pic>
    </p:spTree>
    <p:extLst>
      <p:ext uri="{BB962C8B-B14F-4D97-AF65-F5344CB8AC3E}">
        <p14:creationId xmlns:p14="http://schemas.microsoft.com/office/powerpoint/2010/main" val="2555765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269FE5-0B42-4031-B2FA-6A5BEC9B4452}"/>
              </a:ext>
            </a:extLst>
          </p:cNvPr>
          <p:cNvPicPr>
            <a:picLocks noChangeAspect="1"/>
          </p:cNvPicPr>
          <p:nvPr/>
        </p:nvPicPr>
        <p:blipFill rotWithShape="1">
          <a:blip r:embed="rId2"/>
          <a:srcRect t="5246"/>
          <a:stretch/>
        </p:blipFill>
        <p:spPr>
          <a:xfrm>
            <a:off x="182447" y="149902"/>
            <a:ext cx="11783557" cy="6498236"/>
          </a:xfrm>
          <a:prstGeom prst="rect">
            <a:avLst/>
          </a:prstGeom>
        </p:spPr>
      </p:pic>
      <p:sp>
        <p:nvSpPr>
          <p:cNvPr id="4" name="Rectángulo 3">
            <a:extLst>
              <a:ext uri="{FF2B5EF4-FFF2-40B4-BE49-F238E27FC236}">
                <a16:creationId xmlns:a16="http://schemas.microsoft.com/office/drawing/2014/main" id="{E8DE6DDC-E4DE-4FC7-AD3E-8A438394726E}"/>
              </a:ext>
            </a:extLst>
          </p:cNvPr>
          <p:cNvSpPr/>
          <p:nvPr/>
        </p:nvSpPr>
        <p:spPr>
          <a:xfrm>
            <a:off x="340067" y="1098958"/>
            <a:ext cx="11494882" cy="5246905"/>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Picture 2" descr="Resultado de imagen para logo agencia de sostenibilidad">
            <a:extLst>
              <a:ext uri="{FF2B5EF4-FFF2-40B4-BE49-F238E27FC236}">
                <a16:creationId xmlns:a16="http://schemas.microsoft.com/office/drawing/2014/main" id="{BD218163-47EE-4148-B3E1-AB2D507F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76" y="375393"/>
            <a:ext cx="1342482" cy="5996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firmar, gente, frente, alimentos&#10;&#10;Descripción generada automáticamente">
            <a:extLst>
              <a:ext uri="{FF2B5EF4-FFF2-40B4-BE49-F238E27FC236}">
                <a16:creationId xmlns:a16="http://schemas.microsoft.com/office/drawing/2014/main" id="{82061E2A-03B4-455C-BD8C-EC4EF75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554" y="512137"/>
            <a:ext cx="1592527" cy="447424"/>
          </a:xfrm>
          <a:prstGeom prst="rect">
            <a:avLst/>
          </a:prstGeom>
        </p:spPr>
      </p:pic>
      <p:sp>
        <p:nvSpPr>
          <p:cNvPr id="14" name="Google Shape;107;p16">
            <a:extLst>
              <a:ext uri="{FF2B5EF4-FFF2-40B4-BE49-F238E27FC236}">
                <a16:creationId xmlns:a16="http://schemas.microsoft.com/office/drawing/2014/main" id="{826A9EC3-D2CB-4227-B10E-65355D0973DA}"/>
              </a:ext>
            </a:extLst>
          </p:cNvPr>
          <p:cNvSpPr txBox="1">
            <a:spLocks/>
          </p:cNvSpPr>
          <p:nvPr/>
        </p:nvSpPr>
        <p:spPr>
          <a:xfrm>
            <a:off x="3508750" y="419842"/>
            <a:ext cx="8458710" cy="5352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2400" b="1" dirty="0">
                <a:solidFill>
                  <a:srgbClr val="0070C0"/>
                </a:solidFill>
              </a:rPr>
              <a:t>Edificaciones Conectadas a Chilemedido</a:t>
            </a:r>
          </a:p>
        </p:txBody>
      </p:sp>
      <p:pic>
        <p:nvPicPr>
          <p:cNvPr id="12" name="Imagen 11" descr="Interfaz de usuario gráfica, Gráfico&#10;&#10;Descripción generada automáticamente">
            <a:extLst>
              <a:ext uri="{FF2B5EF4-FFF2-40B4-BE49-F238E27FC236}">
                <a16:creationId xmlns:a16="http://schemas.microsoft.com/office/drawing/2014/main" id="{16C40B5B-BFC6-4138-9B62-09F1C4E1A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750" y="1464685"/>
            <a:ext cx="10480949" cy="4294357"/>
          </a:xfrm>
          <a:prstGeom prst="rect">
            <a:avLst/>
          </a:prstGeom>
        </p:spPr>
      </p:pic>
    </p:spTree>
    <p:extLst>
      <p:ext uri="{BB962C8B-B14F-4D97-AF65-F5344CB8AC3E}">
        <p14:creationId xmlns:p14="http://schemas.microsoft.com/office/powerpoint/2010/main" val="1287952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35BB701-4B08-405B-854A-094FCA428CC0}"/>
              </a:ext>
            </a:extLst>
          </p:cNvPr>
          <p:cNvPicPr>
            <a:picLocks noChangeAspect="1"/>
          </p:cNvPicPr>
          <p:nvPr/>
        </p:nvPicPr>
        <p:blipFill>
          <a:blip r:embed="rId2"/>
          <a:stretch>
            <a:fillRect/>
          </a:stretch>
        </p:blipFill>
        <p:spPr>
          <a:xfrm>
            <a:off x="4762" y="14287"/>
            <a:ext cx="12182475" cy="6829425"/>
          </a:xfrm>
          <a:prstGeom prst="rect">
            <a:avLst/>
          </a:prstGeom>
        </p:spPr>
      </p:pic>
      <p:pic>
        <p:nvPicPr>
          <p:cNvPr id="18" name="Picture 2" descr="Resultado de imagen para logo agencia de sostenibilidad">
            <a:extLst>
              <a:ext uri="{FF2B5EF4-FFF2-40B4-BE49-F238E27FC236}">
                <a16:creationId xmlns:a16="http://schemas.microsoft.com/office/drawing/2014/main" id="{7622C1CF-0DEE-49E7-876F-5BD67C863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947" y="448906"/>
            <a:ext cx="1950305" cy="87113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5B5EF42-7B52-42D5-9614-A0A1E0AE4517}"/>
              </a:ext>
            </a:extLst>
          </p:cNvPr>
          <p:cNvSpPr txBox="1"/>
          <p:nvPr/>
        </p:nvSpPr>
        <p:spPr>
          <a:xfrm>
            <a:off x="2055750" y="2984314"/>
            <a:ext cx="7649029" cy="4093428"/>
          </a:xfrm>
          <a:prstGeom prst="rect">
            <a:avLst/>
          </a:prstGeom>
          <a:noFill/>
        </p:spPr>
        <p:txBody>
          <a:bodyPr wrap="square" rtlCol="0">
            <a:spAutoFit/>
          </a:bodyPr>
          <a:lstStyle/>
          <a:p>
            <a:pPr algn="ctr"/>
            <a:r>
              <a:rPr lang="es-CL" sz="2000" b="1" dirty="0">
                <a:solidFill>
                  <a:schemeClr val="tx1">
                    <a:lumMod val="75000"/>
                    <a:lumOff val="25000"/>
                  </a:schemeClr>
                </a:solidFill>
              </a:rPr>
              <a:t>Oficina Temática de Estudios y Evaluación de Programas</a:t>
            </a:r>
          </a:p>
          <a:p>
            <a:pPr algn="ctr"/>
            <a:r>
              <a:rPr lang="es-CL" sz="2000" b="1" dirty="0">
                <a:solidFill>
                  <a:schemeClr val="tx1">
                    <a:lumMod val="75000"/>
                    <a:lumOff val="25000"/>
                  </a:schemeClr>
                </a:solidFill>
                <a:hlinkClick r:id="rId4"/>
              </a:rPr>
              <a:t>asoto@agenciase.org</a:t>
            </a:r>
            <a:endParaRPr lang="es-CL" sz="2000" b="1" dirty="0">
              <a:solidFill>
                <a:schemeClr val="tx1">
                  <a:lumMod val="75000"/>
                  <a:lumOff val="25000"/>
                </a:schemeClr>
              </a:solidFill>
            </a:endParaRPr>
          </a:p>
          <a:p>
            <a:pPr algn="ctr"/>
            <a:endParaRPr lang="es-CL" sz="2000" b="1" dirty="0">
              <a:solidFill>
                <a:schemeClr val="tx1">
                  <a:lumMod val="75000"/>
                  <a:lumOff val="25000"/>
                </a:schemeClr>
              </a:solidFill>
            </a:endParaRPr>
          </a:p>
          <a:p>
            <a:pPr algn="ctr"/>
            <a:r>
              <a:rPr lang="es-CL" sz="2000" b="1" dirty="0">
                <a:solidFill>
                  <a:schemeClr val="tx1">
                    <a:lumMod val="75000"/>
                    <a:lumOff val="25000"/>
                  </a:schemeClr>
                </a:solidFill>
              </a:rPr>
              <a:t>Evaluación de Programas</a:t>
            </a:r>
          </a:p>
          <a:p>
            <a:pPr algn="ctr"/>
            <a:r>
              <a:rPr lang="es-CL" sz="2000" b="1" dirty="0">
                <a:solidFill>
                  <a:schemeClr val="tx1">
                    <a:lumMod val="75000"/>
                    <a:lumOff val="25000"/>
                  </a:schemeClr>
                </a:solidFill>
                <a:hlinkClick r:id="rId5"/>
              </a:rPr>
              <a:t>rriveros@agenciase.org</a:t>
            </a:r>
            <a:endParaRPr lang="es-CL" sz="2000" b="1" dirty="0">
              <a:solidFill>
                <a:schemeClr val="tx1">
                  <a:lumMod val="75000"/>
                  <a:lumOff val="25000"/>
                </a:schemeClr>
              </a:solidFill>
            </a:endParaRPr>
          </a:p>
          <a:p>
            <a:pPr algn="ctr"/>
            <a:endParaRPr lang="es-CL" sz="2000" b="1" dirty="0">
              <a:solidFill>
                <a:schemeClr val="tx1">
                  <a:lumMod val="75000"/>
                  <a:lumOff val="25000"/>
                </a:schemeClr>
              </a:solidFill>
            </a:endParaRPr>
          </a:p>
          <a:p>
            <a:pPr algn="ctr"/>
            <a:r>
              <a:rPr lang="es-CL" sz="2000" b="1" dirty="0">
                <a:solidFill>
                  <a:schemeClr val="tx1">
                    <a:lumMod val="75000"/>
                    <a:lumOff val="25000"/>
                  </a:schemeClr>
                </a:solidFill>
              </a:rPr>
              <a:t>Sistemas de Medición</a:t>
            </a:r>
          </a:p>
          <a:p>
            <a:pPr algn="ctr"/>
            <a:r>
              <a:rPr lang="es-CL" sz="2000" b="1" dirty="0">
                <a:solidFill>
                  <a:schemeClr val="tx1">
                    <a:lumMod val="75000"/>
                    <a:lumOff val="25000"/>
                  </a:schemeClr>
                </a:solidFill>
                <a:hlinkClick r:id="rId6"/>
              </a:rPr>
              <a:t>brodriguez@agenciase.org</a:t>
            </a:r>
            <a:endParaRPr lang="es-CL" sz="2000" b="1" dirty="0">
              <a:solidFill>
                <a:schemeClr val="tx1">
                  <a:lumMod val="75000"/>
                  <a:lumOff val="25000"/>
                </a:schemeClr>
              </a:solidFill>
            </a:endParaRPr>
          </a:p>
          <a:p>
            <a:pPr algn="ctr"/>
            <a:endParaRPr lang="es-CL" sz="2000" b="1" dirty="0">
              <a:solidFill>
                <a:schemeClr val="tx1">
                  <a:lumMod val="75000"/>
                  <a:lumOff val="25000"/>
                </a:schemeClr>
              </a:solidFill>
            </a:endParaRPr>
          </a:p>
          <a:p>
            <a:pPr algn="ctr"/>
            <a:r>
              <a:rPr lang="es-CL" sz="2000" b="1" dirty="0">
                <a:solidFill>
                  <a:schemeClr val="tx1">
                    <a:lumMod val="75000"/>
                    <a:lumOff val="25000"/>
                  </a:schemeClr>
                </a:solidFill>
              </a:rPr>
              <a:t>CAPE / e-CAPE</a:t>
            </a:r>
          </a:p>
          <a:p>
            <a:pPr algn="ctr"/>
            <a:r>
              <a:rPr lang="es-CL" sz="2000" b="1" dirty="0">
                <a:solidFill>
                  <a:schemeClr val="tx1">
                    <a:lumMod val="75000"/>
                    <a:lumOff val="25000"/>
                  </a:schemeClr>
                </a:solidFill>
                <a:hlinkClick r:id="rId7"/>
              </a:rPr>
              <a:t>mjarteaga@agenciase.org</a:t>
            </a:r>
            <a:endParaRPr lang="es-CL" sz="2000" b="1" dirty="0">
              <a:solidFill>
                <a:schemeClr val="tx1">
                  <a:lumMod val="75000"/>
                  <a:lumOff val="25000"/>
                </a:schemeClr>
              </a:solidFill>
            </a:endParaRPr>
          </a:p>
          <a:p>
            <a:pPr algn="ctr"/>
            <a:endParaRPr lang="es-CL" sz="2000" b="1" dirty="0">
              <a:solidFill>
                <a:schemeClr val="tx1">
                  <a:lumMod val="75000"/>
                  <a:lumOff val="25000"/>
                </a:schemeClr>
              </a:solidFill>
            </a:endParaRPr>
          </a:p>
          <a:p>
            <a:pPr algn="ctr"/>
            <a:endParaRPr lang="es-CL" sz="2000" b="1" dirty="0">
              <a:solidFill>
                <a:schemeClr val="tx1">
                  <a:lumMod val="75000"/>
                  <a:lumOff val="25000"/>
                </a:schemeClr>
              </a:solidFill>
            </a:endParaRPr>
          </a:p>
        </p:txBody>
      </p:sp>
      <p:pic>
        <p:nvPicPr>
          <p:cNvPr id="6" name="Imagen 5">
            <a:extLst>
              <a:ext uri="{FF2B5EF4-FFF2-40B4-BE49-F238E27FC236}">
                <a16:creationId xmlns:a16="http://schemas.microsoft.com/office/drawing/2014/main" id="{A0D6F3C6-1E2F-41D1-8763-50F4413C7857}"/>
              </a:ext>
            </a:extLst>
          </p:cNvPr>
          <p:cNvPicPr>
            <a:picLocks noChangeAspect="1"/>
          </p:cNvPicPr>
          <p:nvPr/>
        </p:nvPicPr>
        <p:blipFill rotWithShape="1">
          <a:blip r:embed="rId8">
            <a:extLst>
              <a:ext uri="{28A0092B-C50C-407E-A947-70E740481C1C}">
                <a14:useLocalDpi xmlns:a14="http://schemas.microsoft.com/office/drawing/2010/main" val="0"/>
              </a:ext>
            </a:extLst>
          </a:blip>
          <a:srcRect r="59556"/>
          <a:stretch/>
        </p:blipFill>
        <p:spPr>
          <a:xfrm>
            <a:off x="322744" y="0"/>
            <a:ext cx="941720" cy="1177476"/>
          </a:xfrm>
          <a:prstGeom prst="rect">
            <a:avLst/>
          </a:prstGeom>
        </p:spPr>
      </p:pic>
    </p:spTree>
    <p:extLst>
      <p:ext uri="{BB962C8B-B14F-4D97-AF65-F5344CB8AC3E}">
        <p14:creationId xmlns:p14="http://schemas.microsoft.com/office/powerpoint/2010/main" val="2490419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agen 125">
            <a:extLst>
              <a:ext uri="{FF2B5EF4-FFF2-40B4-BE49-F238E27FC236}">
                <a16:creationId xmlns:a16="http://schemas.microsoft.com/office/drawing/2014/main" id="{59BA8603-AAF7-4F9F-45E4-651D6A98FE67}"/>
              </a:ext>
            </a:extLst>
          </p:cNvPr>
          <p:cNvPicPr>
            <a:picLocks noChangeAspect="1"/>
          </p:cNvPicPr>
          <p:nvPr/>
        </p:nvPicPr>
        <p:blipFill rotWithShape="1">
          <a:blip r:embed="rId2"/>
          <a:srcRect t="2059" b="1898"/>
          <a:stretch/>
        </p:blipFill>
        <p:spPr>
          <a:xfrm>
            <a:off x="222904" y="177722"/>
            <a:ext cx="11778595" cy="6541229"/>
          </a:xfrm>
          <a:prstGeom prst="rect">
            <a:avLst/>
          </a:prstGeom>
        </p:spPr>
      </p:pic>
      <p:sp>
        <p:nvSpPr>
          <p:cNvPr id="127" name="CuadroTexto 126">
            <a:extLst>
              <a:ext uri="{FF2B5EF4-FFF2-40B4-BE49-F238E27FC236}">
                <a16:creationId xmlns:a16="http://schemas.microsoft.com/office/drawing/2014/main" id="{6A12ACDE-CD51-6336-CD8A-A16E6AF4CFC3}"/>
              </a:ext>
            </a:extLst>
          </p:cNvPr>
          <p:cNvSpPr txBox="1"/>
          <p:nvPr/>
        </p:nvSpPr>
        <p:spPr>
          <a:xfrm>
            <a:off x="222904" y="191239"/>
            <a:ext cx="11779200" cy="6541200"/>
          </a:xfrm>
          <a:prstGeom prst="rect">
            <a:avLst/>
          </a:prstGeom>
          <a:solidFill>
            <a:schemeClr val="tx1">
              <a:lumMod val="50000"/>
              <a:lumOff val="50000"/>
              <a:alpha val="45000"/>
            </a:schemeClr>
          </a:solidFill>
        </p:spPr>
        <p:txBody>
          <a:bodyPr wrap="square" rtlCol="0">
            <a:spAutoFit/>
          </a:bodyPr>
          <a:lstStyle/>
          <a:p>
            <a:endParaRPr lang="es-CL" dirty="0"/>
          </a:p>
        </p:txBody>
      </p:sp>
      <p:sp>
        <p:nvSpPr>
          <p:cNvPr id="169" name="CuadroTexto 168">
            <a:extLst>
              <a:ext uri="{FF2B5EF4-FFF2-40B4-BE49-F238E27FC236}">
                <a16:creationId xmlns:a16="http://schemas.microsoft.com/office/drawing/2014/main" id="{6249FFC8-E5B7-DAA5-EDA1-2ACF5DF237DD}"/>
              </a:ext>
            </a:extLst>
          </p:cNvPr>
          <p:cNvSpPr txBox="1"/>
          <p:nvPr/>
        </p:nvSpPr>
        <p:spPr>
          <a:xfrm>
            <a:off x="5567296" y="2937878"/>
            <a:ext cx="5913503" cy="3339982"/>
          </a:xfrm>
          <a:prstGeom prst="rect">
            <a:avLst/>
          </a:prstGeom>
          <a:solidFill>
            <a:schemeClr val="tx1">
              <a:alpha val="54000"/>
            </a:schemeClr>
          </a:solidFill>
        </p:spPr>
        <p:txBody>
          <a:bodyPr wrap="square" rtlCol="0">
            <a:spAutoFit/>
          </a:bodyPr>
          <a:lstStyle/>
          <a:p>
            <a:endParaRPr lang="es-CL" dirty="0"/>
          </a:p>
        </p:txBody>
      </p:sp>
      <p:sp>
        <p:nvSpPr>
          <p:cNvPr id="168" name="CuadroTexto 167">
            <a:extLst>
              <a:ext uri="{FF2B5EF4-FFF2-40B4-BE49-F238E27FC236}">
                <a16:creationId xmlns:a16="http://schemas.microsoft.com/office/drawing/2014/main" id="{ABA3EF33-AC09-8CB4-3A98-1211C13F14DB}"/>
              </a:ext>
            </a:extLst>
          </p:cNvPr>
          <p:cNvSpPr txBox="1"/>
          <p:nvPr/>
        </p:nvSpPr>
        <p:spPr>
          <a:xfrm>
            <a:off x="909184" y="2951656"/>
            <a:ext cx="4619468" cy="3339982"/>
          </a:xfrm>
          <a:prstGeom prst="rect">
            <a:avLst/>
          </a:prstGeom>
          <a:solidFill>
            <a:schemeClr val="tx1">
              <a:alpha val="54000"/>
            </a:schemeClr>
          </a:solidFill>
        </p:spPr>
        <p:txBody>
          <a:bodyPr wrap="square" rtlCol="0">
            <a:spAutoFit/>
          </a:bodyPr>
          <a:lstStyle/>
          <a:p>
            <a:endParaRPr lang="es-CL" dirty="0"/>
          </a:p>
        </p:txBody>
      </p:sp>
      <p:pic>
        <p:nvPicPr>
          <p:cNvPr id="20" name="Imagen 19">
            <a:extLst>
              <a:ext uri="{FF2B5EF4-FFF2-40B4-BE49-F238E27FC236}">
                <a16:creationId xmlns:a16="http://schemas.microsoft.com/office/drawing/2014/main" id="{905F0440-6AAE-47C0-B686-F966A1360DD3}"/>
              </a:ext>
            </a:extLst>
          </p:cNvPr>
          <p:cNvPicPr>
            <a:picLocks noChangeAspect="1"/>
          </p:cNvPicPr>
          <p:nvPr/>
        </p:nvPicPr>
        <p:blipFill rotWithShape="1">
          <a:blip r:embed="rId3">
            <a:extLst>
              <a:ext uri="{28A0092B-C50C-407E-A947-70E740481C1C}">
                <a14:useLocalDpi xmlns:a14="http://schemas.microsoft.com/office/drawing/2010/main" val="0"/>
              </a:ext>
            </a:extLst>
          </a:blip>
          <a:srcRect r="59556"/>
          <a:stretch/>
        </p:blipFill>
        <p:spPr>
          <a:xfrm>
            <a:off x="10863074" y="95507"/>
            <a:ext cx="798083" cy="997880"/>
          </a:xfrm>
          <a:prstGeom prst="rect">
            <a:avLst/>
          </a:prstGeom>
        </p:spPr>
      </p:pic>
      <p:grpSp>
        <p:nvGrpSpPr>
          <p:cNvPr id="164" name="Grupo 163">
            <a:extLst>
              <a:ext uri="{FF2B5EF4-FFF2-40B4-BE49-F238E27FC236}">
                <a16:creationId xmlns:a16="http://schemas.microsoft.com/office/drawing/2014/main" id="{9F5A68E1-F039-6513-A01E-7ADBA173C74F}"/>
              </a:ext>
            </a:extLst>
          </p:cNvPr>
          <p:cNvGrpSpPr/>
          <p:nvPr/>
        </p:nvGrpSpPr>
        <p:grpSpPr>
          <a:xfrm>
            <a:off x="1319694" y="2056421"/>
            <a:ext cx="9723245" cy="3611875"/>
            <a:chOff x="1493866" y="2056422"/>
            <a:chExt cx="9723245" cy="3611875"/>
          </a:xfrm>
        </p:grpSpPr>
        <p:pic>
          <p:nvPicPr>
            <p:cNvPr id="153" name="Imagen 152">
              <a:extLst>
                <a:ext uri="{FF2B5EF4-FFF2-40B4-BE49-F238E27FC236}">
                  <a16:creationId xmlns:a16="http://schemas.microsoft.com/office/drawing/2014/main" id="{28858193-9CE9-30E2-FCEA-ABB28C04DD86}"/>
                </a:ext>
              </a:extLst>
            </p:cNvPr>
            <p:cNvPicPr>
              <a:picLocks noChangeAspect="1"/>
            </p:cNvPicPr>
            <p:nvPr/>
          </p:nvPicPr>
          <p:blipFill>
            <a:blip r:embed="rId4"/>
            <a:stretch>
              <a:fillRect/>
            </a:stretch>
          </p:blipFill>
          <p:spPr>
            <a:xfrm>
              <a:off x="7784941" y="3544592"/>
              <a:ext cx="1980000" cy="844741"/>
            </a:xfrm>
            <a:prstGeom prst="rect">
              <a:avLst/>
            </a:prstGeom>
          </p:spPr>
        </p:pic>
        <p:pic>
          <p:nvPicPr>
            <p:cNvPr id="154" name="Imagen 153">
              <a:extLst>
                <a:ext uri="{FF2B5EF4-FFF2-40B4-BE49-F238E27FC236}">
                  <a16:creationId xmlns:a16="http://schemas.microsoft.com/office/drawing/2014/main" id="{EB9EED7C-48FA-6236-1389-AEB887BE25BC}"/>
                </a:ext>
              </a:extLst>
            </p:cNvPr>
            <p:cNvPicPr>
              <a:picLocks noChangeAspect="1"/>
            </p:cNvPicPr>
            <p:nvPr/>
          </p:nvPicPr>
          <p:blipFill>
            <a:blip r:embed="rId5"/>
            <a:stretch>
              <a:fillRect/>
            </a:stretch>
          </p:blipFill>
          <p:spPr>
            <a:xfrm>
              <a:off x="9237111" y="4843115"/>
              <a:ext cx="1980000" cy="825182"/>
            </a:xfrm>
            <a:prstGeom prst="rect">
              <a:avLst/>
            </a:prstGeom>
          </p:spPr>
        </p:pic>
        <p:cxnSp>
          <p:nvCxnSpPr>
            <p:cNvPr id="155" name="Conector: angular 154">
              <a:extLst>
                <a:ext uri="{FF2B5EF4-FFF2-40B4-BE49-F238E27FC236}">
                  <a16:creationId xmlns:a16="http://schemas.microsoft.com/office/drawing/2014/main" id="{B480FB0F-EFA3-9E5D-8C1C-545A46A690F9}"/>
                </a:ext>
              </a:extLst>
            </p:cNvPr>
            <p:cNvCxnSpPr>
              <a:cxnSpLocks/>
              <a:stCxn id="153" idx="2"/>
            </p:cNvCxnSpPr>
            <p:nvPr/>
          </p:nvCxnSpPr>
          <p:spPr>
            <a:xfrm rot="5400000">
              <a:off x="7793076" y="3846432"/>
              <a:ext cx="438964" cy="15247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Conector: angular 155">
              <a:extLst>
                <a:ext uri="{FF2B5EF4-FFF2-40B4-BE49-F238E27FC236}">
                  <a16:creationId xmlns:a16="http://schemas.microsoft.com/office/drawing/2014/main" id="{7EC2478C-FB15-6FFF-660E-3B2D17037DCA}"/>
                </a:ext>
              </a:extLst>
            </p:cNvPr>
            <p:cNvCxnSpPr>
              <a:cxnSpLocks/>
              <a:stCxn id="153" idx="2"/>
              <a:endCxn id="154" idx="0"/>
            </p:cNvCxnSpPr>
            <p:nvPr/>
          </p:nvCxnSpPr>
          <p:spPr>
            <a:xfrm rot="16200000" flipH="1">
              <a:off x="9274135" y="3890139"/>
              <a:ext cx="453782" cy="145217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7" name="Imagen 156">
              <a:extLst>
                <a:ext uri="{FF2B5EF4-FFF2-40B4-BE49-F238E27FC236}">
                  <a16:creationId xmlns:a16="http://schemas.microsoft.com/office/drawing/2014/main" id="{92C20158-E11A-0679-FD01-634FAA253FDD}"/>
                </a:ext>
              </a:extLst>
            </p:cNvPr>
            <p:cNvPicPr>
              <a:picLocks noChangeAspect="1"/>
            </p:cNvPicPr>
            <p:nvPr/>
          </p:nvPicPr>
          <p:blipFill>
            <a:blip r:embed="rId6"/>
            <a:stretch>
              <a:fillRect/>
            </a:stretch>
          </p:blipFill>
          <p:spPr>
            <a:xfrm>
              <a:off x="4728628" y="2056422"/>
              <a:ext cx="1980000" cy="844741"/>
            </a:xfrm>
            <a:prstGeom prst="rect">
              <a:avLst/>
            </a:prstGeom>
          </p:spPr>
        </p:pic>
        <p:pic>
          <p:nvPicPr>
            <p:cNvPr id="158" name="Imagen 157">
              <a:extLst>
                <a:ext uri="{FF2B5EF4-FFF2-40B4-BE49-F238E27FC236}">
                  <a16:creationId xmlns:a16="http://schemas.microsoft.com/office/drawing/2014/main" id="{A80FA974-028F-0D5F-B029-8A0343C3C1BA}"/>
                </a:ext>
              </a:extLst>
            </p:cNvPr>
            <p:cNvPicPr>
              <a:picLocks noChangeAspect="1"/>
            </p:cNvPicPr>
            <p:nvPr/>
          </p:nvPicPr>
          <p:blipFill>
            <a:blip r:embed="rId7"/>
            <a:stretch>
              <a:fillRect/>
            </a:stretch>
          </p:blipFill>
          <p:spPr>
            <a:xfrm>
              <a:off x="1493866" y="3544592"/>
              <a:ext cx="1980000" cy="844741"/>
            </a:xfrm>
            <a:prstGeom prst="rect">
              <a:avLst/>
            </a:prstGeom>
          </p:spPr>
        </p:pic>
        <p:pic>
          <p:nvPicPr>
            <p:cNvPr id="159" name="Imagen 158">
              <a:extLst>
                <a:ext uri="{FF2B5EF4-FFF2-40B4-BE49-F238E27FC236}">
                  <a16:creationId xmlns:a16="http://schemas.microsoft.com/office/drawing/2014/main" id="{BCB43EB8-6CC0-131B-76B8-D86C1A6437EB}"/>
                </a:ext>
              </a:extLst>
            </p:cNvPr>
            <p:cNvPicPr>
              <a:picLocks noChangeAspect="1"/>
            </p:cNvPicPr>
            <p:nvPr/>
          </p:nvPicPr>
          <p:blipFill>
            <a:blip r:embed="rId8"/>
            <a:stretch>
              <a:fillRect/>
            </a:stretch>
          </p:blipFill>
          <p:spPr>
            <a:xfrm>
              <a:off x="1493866" y="4826407"/>
              <a:ext cx="1980000" cy="841890"/>
            </a:xfrm>
            <a:prstGeom prst="rect">
              <a:avLst/>
            </a:prstGeom>
          </p:spPr>
        </p:pic>
        <p:pic>
          <p:nvPicPr>
            <p:cNvPr id="160" name="Imagen 159">
              <a:extLst>
                <a:ext uri="{FF2B5EF4-FFF2-40B4-BE49-F238E27FC236}">
                  <a16:creationId xmlns:a16="http://schemas.microsoft.com/office/drawing/2014/main" id="{587259C9-244A-4A00-9B1E-FB9C92CC8B60}"/>
                </a:ext>
              </a:extLst>
            </p:cNvPr>
            <p:cNvPicPr>
              <a:picLocks noChangeAspect="1"/>
            </p:cNvPicPr>
            <p:nvPr/>
          </p:nvPicPr>
          <p:blipFill>
            <a:blip r:embed="rId9"/>
            <a:stretch>
              <a:fillRect/>
            </a:stretch>
          </p:blipFill>
          <p:spPr>
            <a:xfrm>
              <a:off x="6260174" y="4828297"/>
              <a:ext cx="1980000" cy="840000"/>
            </a:xfrm>
            <a:prstGeom prst="rect">
              <a:avLst/>
            </a:prstGeom>
          </p:spPr>
        </p:pic>
        <p:cxnSp>
          <p:nvCxnSpPr>
            <p:cNvPr id="161" name="Conector: angular 160">
              <a:extLst>
                <a:ext uri="{FF2B5EF4-FFF2-40B4-BE49-F238E27FC236}">
                  <a16:creationId xmlns:a16="http://schemas.microsoft.com/office/drawing/2014/main" id="{638E0470-8D6F-639C-BE93-AF2FA4F2D5C7}"/>
                </a:ext>
              </a:extLst>
            </p:cNvPr>
            <p:cNvCxnSpPr>
              <a:cxnSpLocks/>
              <a:stCxn id="157" idx="2"/>
            </p:cNvCxnSpPr>
            <p:nvPr/>
          </p:nvCxnSpPr>
          <p:spPr>
            <a:xfrm rot="16200000" flipH="1">
              <a:off x="6925070" y="1694721"/>
              <a:ext cx="643429" cy="305631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2" name="Conector: angular 161">
              <a:extLst>
                <a:ext uri="{FF2B5EF4-FFF2-40B4-BE49-F238E27FC236}">
                  <a16:creationId xmlns:a16="http://schemas.microsoft.com/office/drawing/2014/main" id="{F29FD7A7-BE70-F7FA-CB6F-6DCADE3D938A}"/>
                </a:ext>
              </a:extLst>
            </p:cNvPr>
            <p:cNvCxnSpPr>
              <a:cxnSpLocks/>
              <a:stCxn id="157" idx="2"/>
              <a:endCxn id="158" idx="0"/>
            </p:cNvCxnSpPr>
            <p:nvPr/>
          </p:nvCxnSpPr>
          <p:spPr>
            <a:xfrm rot="5400000">
              <a:off x="3779533" y="1605496"/>
              <a:ext cx="643429" cy="323476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3" name="Conector recto de flecha 162">
              <a:extLst>
                <a:ext uri="{FF2B5EF4-FFF2-40B4-BE49-F238E27FC236}">
                  <a16:creationId xmlns:a16="http://schemas.microsoft.com/office/drawing/2014/main" id="{914B9162-C723-F4DA-917E-2266968713F3}"/>
                </a:ext>
              </a:extLst>
            </p:cNvPr>
            <p:cNvCxnSpPr>
              <a:cxnSpLocks/>
              <a:stCxn id="158" idx="2"/>
              <a:endCxn id="159" idx="0"/>
            </p:cNvCxnSpPr>
            <p:nvPr/>
          </p:nvCxnSpPr>
          <p:spPr>
            <a:xfrm>
              <a:off x="2483866" y="4389333"/>
              <a:ext cx="0" cy="437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65" name="Grupo 164">
            <a:extLst>
              <a:ext uri="{FF2B5EF4-FFF2-40B4-BE49-F238E27FC236}">
                <a16:creationId xmlns:a16="http://schemas.microsoft.com/office/drawing/2014/main" id="{C30665D6-09B6-B531-6059-2508D8A365BB}"/>
              </a:ext>
            </a:extLst>
          </p:cNvPr>
          <p:cNvGrpSpPr/>
          <p:nvPr/>
        </p:nvGrpSpPr>
        <p:grpSpPr>
          <a:xfrm>
            <a:off x="1436914" y="1079475"/>
            <a:ext cx="9606025" cy="484145"/>
            <a:chOff x="4127383" y="681436"/>
            <a:chExt cx="7413855" cy="484145"/>
          </a:xfrm>
        </p:grpSpPr>
        <p:sp>
          <p:nvSpPr>
            <p:cNvPr id="166" name="Rectangle 1">
              <a:extLst>
                <a:ext uri="{FF2B5EF4-FFF2-40B4-BE49-F238E27FC236}">
                  <a16:creationId xmlns:a16="http://schemas.microsoft.com/office/drawing/2014/main" id="{14CEC499-AAA5-E281-AF28-AE8FD7DE9157}"/>
                </a:ext>
              </a:extLst>
            </p:cNvPr>
            <p:cNvSpPr/>
            <p:nvPr/>
          </p:nvSpPr>
          <p:spPr>
            <a:xfrm>
              <a:off x="4127383" y="681436"/>
              <a:ext cx="7413855" cy="484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7" name="TextBox 39">
              <a:extLst>
                <a:ext uri="{FF2B5EF4-FFF2-40B4-BE49-F238E27FC236}">
                  <a16:creationId xmlns:a16="http://schemas.microsoft.com/office/drawing/2014/main" id="{BBE91664-9C00-998C-EB57-F88FD31B4714}"/>
                </a:ext>
              </a:extLst>
            </p:cNvPr>
            <p:cNvSpPr txBox="1"/>
            <p:nvPr/>
          </p:nvSpPr>
          <p:spPr>
            <a:xfrm>
              <a:off x="4127383" y="725885"/>
              <a:ext cx="7195613" cy="400110"/>
            </a:xfrm>
            <a:prstGeom prst="rect">
              <a:avLst/>
            </a:prstGeom>
            <a:noFill/>
          </p:spPr>
          <p:txBody>
            <a:bodyPr wrap="square" rtlCol="0" anchor="ctr">
              <a:spAutoFit/>
            </a:bodyPr>
            <a:lstStyle/>
            <a:p>
              <a:pPr algn="ctr"/>
              <a:r>
                <a:rPr lang="es-CL" altLang="ko-KR" sz="2000" b="1" dirty="0">
                  <a:solidFill>
                    <a:schemeClr val="bg1"/>
                  </a:solidFill>
                  <a:cs typeface="Arial" pitchFamily="34" charset="0"/>
                </a:rPr>
                <a:t>Organigrama OEEP</a:t>
              </a:r>
              <a:endParaRPr lang="ko-KR" altLang="en-US" sz="1400" b="1" dirty="0">
                <a:solidFill>
                  <a:schemeClr val="bg1"/>
                </a:solidFill>
                <a:cs typeface="Arial" pitchFamily="34" charset="0"/>
              </a:endParaRPr>
            </a:p>
          </p:txBody>
        </p:sp>
      </p:grpSp>
      <p:sp>
        <p:nvSpPr>
          <p:cNvPr id="176" name="TextBox 39">
            <a:extLst>
              <a:ext uri="{FF2B5EF4-FFF2-40B4-BE49-F238E27FC236}">
                <a16:creationId xmlns:a16="http://schemas.microsoft.com/office/drawing/2014/main" id="{F0C00D5D-D549-C636-35BA-6AABCF422808}"/>
              </a:ext>
            </a:extLst>
          </p:cNvPr>
          <p:cNvSpPr txBox="1"/>
          <p:nvPr/>
        </p:nvSpPr>
        <p:spPr>
          <a:xfrm>
            <a:off x="1154141" y="5791745"/>
            <a:ext cx="4245738" cy="338554"/>
          </a:xfrm>
          <a:prstGeom prst="rect">
            <a:avLst/>
          </a:prstGeom>
          <a:solidFill>
            <a:schemeClr val="tx1">
              <a:alpha val="22000"/>
            </a:schemeClr>
          </a:solidFill>
          <a:ln>
            <a:noFill/>
          </a:ln>
        </p:spPr>
        <p:txBody>
          <a:bodyPr wrap="square" rtlCol="0" anchor="ctr">
            <a:spAutoFit/>
          </a:bodyPr>
          <a:lstStyle/>
          <a:p>
            <a:pPr algn="ctr"/>
            <a:r>
              <a:rPr lang="es-CL" altLang="ko-KR" sz="1600" b="1" dirty="0">
                <a:solidFill>
                  <a:schemeClr val="bg1"/>
                </a:solidFill>
                <a:cs typeface="Arial" pitchFamily="34" charset="0"/>
              </a:rPr>
              <a:t>Evaluación Programas y Certificaciones</a:t>
            </a:r>
            <a:endParaRPr lang="ko-KR" altLang="en-US" sz="1100" b="1" dirty="0">
              <a:solidFill>
                <a:schemeClr val="bg1"/>
              </a:solidFill>
              <a:cs typeface="Arial" pitchFamily="34" charset="0"/>
            </a:endParaRPr>
          </a:p>
        </p:txBody>
      </p:sp>
      <p:sp>
        <p:nvSpPr>
          <p:cNvPr id="177" name="TextBox 39">
            <a:extLst>
              <a:ext uri="{FF2B5EF4-FFF2-40B4-BE49-F238E27FC236}">
                <a16:creationId xmlns:a16="http://schemas.microsoft.com/office/drawing/2014/main" id="{1936E33D-08A6-CD8E-1B9E-B21418464944}"/>
              </a:ext>
            </a:extLst>
          </p:cNvPr>
          <p:cNvSpPr txBox="1"/>
          <p:nvPr/>
        </p:nvSpPr>
        <p:spPr>
          <a:xfrm>
            <a:off x="6473371" y="5785020"/>
            <a:ext cx="4245738" cy="338554"/>
          </a:xfrm>
          <a:prstGeom prst="rect">
            <a:avLst/>
          </a:prstGeom>
          <a:solidFill>
            <a:schemeClr val="tx1">
              <a:alpha val="22000"/>
            </a:schemeClr>
          </a:solidFill>
          <a:ln>
            <a:noFill/>
          </a:ln>
        </p:spPr>
        <p:txBody>
          <a:bodyPr wrap="square" rtlCol="0" anchor="ctr">
            <a:spAutoFit/>
          </a:bodyPr>
          <a:lstStyle/>
          <a:p>
            <a:pPr algn="ctr"/>
            <a:r>
              <a:rPr lang="es-CL" altLang="ko-KR" sz="1600" b="1" dirty="0">
                <a:solidFill>
                  <a:schemeClr val="bg1"/>
                </a:solidFill>
                <a:cs typeface="Arial" pitchFamily="34" charset="0"/>
              </a:rPr>
              <a:t>Sistemas de Medición</a:t>
            </a:r>
            <a:endParaRPr lang="ko-KR" altLang="en-US" sz="1100" b="1" dirty="0">
              <a:solidFill>
                <a:schemeClr val="bg1"/>
              </a:solidFill>
              <a:cs typeface="Arial" pitchFamily="34" charset="0"/>
            </a:endParaRPr>
          </a:p>
        </p:txBody>
      </p:sp>
    </p:spTree>
    <p:extLst>
      <p:ext uri="{BB962C8B-B14F-4D97-AF65-F5344CB8AC3E}">
        <p14:creationId xmlns:p14="http://schemas.microsoft.com/office/powerpoint/2010/main" val="734780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id="{146B96EB-0FB1-4558-A43A-3E5E8FD8AB8C}"/>
              </a:ext>
            </a:extLst>
          </p:cNvPr>
          <p:cNvSpPr/>
          <p:nvPr/>
        </p:nvSpPr>
        <p:spPr>
          <a:xfrm>
            <a:off x="0" y="17822"/>
            <a:ext cx="12165687" cy="471736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8" name="Rectangle 47">
            <a:extLst>
              <a:ext uri="{FF2B5EF4-FFF2-40B4-BE49-F238E27FC236}">
                <a16:creationId xmlns:a16="http://schemas.microsoft.com/office/drawing/2014/main" id="{D773B661-CA86-4FC8-99C8-6E6E7F132B7F}"/>
              </a:ext>
            </a:extLst>
          </p:cNvPr>
          <p:cNvSpPr/>
          <p:nvPr/>
        </p:nvSpPr>
        <p:spPr>
          <a:xfrm>
            <a:off x="-26314" y="4744068"/>
            <a:ext cx="12218313" cy="21602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83089" y="397152"/>
            <a:ext cx="11573197" cy="724247"/>
          </a:xfrm>
          <a:prstGeom prst="rect">
            <a:avLst/>
          </a:prstGeom>
        </p:spPr>
        <p:txBody>
          <a:bodyPr/>
          <a:lstStyle/>
          <a:p>
            <a:r>
              <a:rPr lang="es-MX" sz="3600" dirty="0"/>
              <a:t>Principales Programas </a:t>
            </a:r>
            <a:r>
              <a:rPr lang="es-CL" sz="3600" dirty="0"/>
              <a:t>en Evaluación</a:t>
            </a:r>
          </a:p>
        </p:txBody>
      </p:sp>
      <p:pic>
        <p:nvPicPr>
          <p:cNvPr id="5" name="Imagen 4">
            <a:extLst>
              <a:ext uri="{FF2B5EF4-FFF2-40B4-BE49-F238E27FC236}">
                <a16:creationId xmlns:a16="http://schemas.microsoft.com/office/drawing/2014/main" id="{6B9B2FD4-5555-4449-A194-DDED06F1A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9662" y="5061815"/>
            <a:ext cx="2826327" cy="1429245"/>
          </a:xfrm>
          <a:prstGeom prst="rect">
            <a:avLst/>
          </a:prstGeom>
        </p:spPr>
      </p:pic>
      <p:pic>
        <p:nvPicPr>
          <p:cNvPr id="10" name="Imagen 9">
            <a:extLst>
              <a:ext uri="{FF2B5EF4-FFF2-40B4-BE49-F238E27FC236}">
                <a16:creationId xmlns:a16="http://schemas.microsoft.com/office/drawing/2014/main" id="{7939BEDE-380A-4A22-908D-D8AD836D1A61}"/>
              </a:ext>
            </a:extLst>
          </p:cNvPr>
          <p:cNvPicPr>
            <a:picLocks noChangeAspect="1"/>
          </p:cNvPicPr>
          <p:nvPr/>
        </p:nvPicPr>
        <p:blipFill>
          <a:blip r:embed="rId3"/>
          <a:stretch>
            <a:fillRect/>
          </a:stretch>
        </p:blipFill>
        <p:spPr>
          <a:xfrm>
            <a:off x="1821084" y="1374231"/>
            <a:ext cx="1260000" cy="855348"/>
          </a:xfrm>
          <a:prstGeom prst="rect">
            <a:avLst/>
          </a:prstGeom>
        </p:spPr>
      </p:pic>
      <p:pic>
        <p:nvPicPr>
          <p:cNvPr id="12" name="Imagen 11" descr="Imagen que contiene hecho de madera, caja&#10;&#10;Descripción generada automáticamente">
            <a:extLst>
              <a:ext uri="{FF2B5EF4-FFF2-40B4-BE49-F238E27FC236}">
                <a16:creationId xmlns:a16="http://schemas.microsoft.com/office/drawing/2014/main" id="{CD348EE9-AFF0-4C7D-AE25-8CE3EF61B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023" y="1358580"/>
            <a:ext cx="1260000" cy="838688"/>
          </a:xfrm>
          <a:prstGeom prst="rect">
            <a:avLst/>
          </a:prstGeom>
        </p:spPr>
      </p:pic>
      <p:pic>
        <p:nvPicPr>
          <p:cNvPr id="1030" name="Picture 6" descr="Comuna Energética - Precio al Carbono Chile">
            <a:extLst>
              <a:ext uri="{FF2B5EF4-FFF2-40B4-BE49-F238E27FC236}">
                <a16:creationId xmlns:a16="http://schemas.microsoft.com/office/drawing/2014/main" id="{F7503013-0FA5-42A4-9168-681D69EE0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4478" y="1358580"/>
            <a:ext cx="1260000" cy="8386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grama Mi Taxi Eléctrico archivos - RTT">
            <a:extLst>
              <a:ext uri="{FF2B5EF4-FFF2-40B4-BE49-F238E27FC236}">
                <a16:creationId xmlns:a16="http://schemas.microsoft.com/office/drawing/2014/main" id="{56CBE25D-7DE8-431D-BCC6-950ABC37D3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5300" y="1358580"/>
            <a:ext cx="1260000" cy="86892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Un camión en la carretera&#10;&#10;Descripción generada automáticamente">
            <a:extLst>
              <a:ext uri="{FF2B5EF4-FFF2-40B4-BE49-F238E27FC236}">
                <a16:creationId xmlns:a16="http://schemas.microsoft.com/office/drawing/2014/main" id="{3F34B3B8-C3B4-4F90-93D0-B11FD4412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7729" y="1358580"/>
            <a:ext cx="1260000" cy="868921"/>
          </a:xfrm>
          <a:prstGeom prst="rect">
            <a:avLst/>
          </a:prstGeom>
        </p:spPr>
      </p:pic>
      <p:sp>
        <p:nvSpPr>
          <p:cNvPr id="213" name="Flecha: a la derecha 212">
            <a:extLst>
              <a:ext uri="{FF2B5EF4-FFF2-40B4-BE49-F238E27FC236}">
                <a16:creationId xmlns:a16="http://schemas.microsoft.com/office/drawing/2014/main" id="{F086EF15-03FC-4ABA-BA55-2DC6426562B1}"/>
              </a:ext>
            </a:extLst>
          </p:cNvPr>
          <p:cNvSpPr/>
          <p:nvPr/>
        </p:nvSpPr>
        <p:spPr>
          <a:xfrm>
            <a:off x="1944747" y="4240326"/>
            <a:ext cx="6153798" cy="3167724"/>
          </a:xfrm>
          <a:prstGeom prst="rightArrow">
            <a:avLst/>
          </a:prstGeom>
          <a:solidFill>
            <a:schemeClr val="accent6"/>
          </a:solidFill>
          <a:ln>
            <a:solidFill>
              <a:schemeClr val="bg1"/>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214" name="Grupo 213">
            <a:extLst>
              <a:ext uri="{FF2B5EF4-FFF2-40B4-BE49-F238E27FC236}">
                <a16:creationId xmlns:a16="http://schemas.microsoft.com/office/drawing/2014/main" id="{3044BB79-AE5E-40F2-9535-35B33BD402BB}"/>
              </a:ext>
            </a:extLst>
          </p:cNvPr>
          <p:cNvGrpSpPr/>
          <p:nvPr/>
        </p:nvGrpSpPr>
        <p:grpSpPr>
          <a:xfrm>
            <a:off x="1944271" y="5056438"/>
            <a:ext cx="4921036" cy="730631"/>
            <a:chOff x="698051" y="3346506"/>
            <a:chExt cx="4652969" cy="730631"/>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p:grpSpPr>
        <p:grpSp>
          <p:nvGrpSpPr>
            <p:cNvPr id="226" name="Grupo 225">
              <a:extLst>
                <a:ext uri="{FF2B5EF4-FFF2-40B4-BE49-F238E27FC236}">
                  <a16:creationId xmlns:a16="http://schemas.microsoft.com/office/drawing/2014/main" id="{5A48AD98-0093-42BD-87C0-2F41D4984901}"/>
                </a:ext>
              </a:extLst>
            </p:cNvPr>
            <p:cNvGrpSpPr/>
            <p:nvPr/>
          </p:nvGrpSpPr>
          <p:grpSpPr>
            <a:xfrm>
              <a:off x="3528581" y="3351239"/>
              <a:ext cx="900000" cy="720000"/>
              <a:chOff x="3525699" y="551697"/>
              <a:chExt cx="839109" cy="735596"/>
            </a:xfrm>
            <a:grpFill/>
          </p:grpSpPr>
          <p:sp>
            <p:nvSpPr>
              <p:cNvPr id="240" name="Rectángulo: esquinas redondeadas 239">
                <a:extLst>
                  <a:ext uri="{FF2B5EF4-FFF2-40B4-BE49-F238E27FC236}">
                    <a16:creationId xmlns:a16="http://schemas.microsoft.com/office/drawing/2014/main" id="{75F09389-EE32-4BE5-8965-160CDE70017F}"/>
                  </a:ext>
                </a:extLst>
              </p:cNvPr>
              <p:cNvSpPr/>
              <p:nvPr/>
            </p:nvSpPr>
            <p:spPr>
              <a:xfrm>
                <a:off x="3525699" y="551697"/>
                <a:ext cx="839109" cy="735596"/>
              </a:xfrm>
              <a:prstGeom prst="roundRect">
                <a:avLst/>
              </a:prstGeom>
              <a:grpFill/>
            </p:spPr>
            <p:style>
              <a:lnRef idx="2">
                <a:schemeClr val="lt1">
                  <a:hueOff val="0"/>
                  <a:satOff val="0"/>
                  <a:lumOff val="0"/>
                  <a:alphaOff val="0"/>
                </a:schemeClr>
              </a:lnRef>
              <a:fillRef idx="1">
                <a:schemeClr val="accent5">
                  <a:hueOff val="10108009"/>
                  <a:satOff val="-25962"/>
                  <a:lumOff val="-13334"/>
                  <a:alphaOff val="0"/>
                </a:schemeClr>
              </a:fillRef>
              <a:effectRef idx="0">
                <a:schemeClr val="accent5">
                  <a:hueOff val="10108009"/>
                  <a:satOff val="-25962"/>
                  <a:lumOff val="-13334"/>
                  <a:alphaOff val="0"/>
                </a:schemeClr>
              </a:effectRef>
              <a:fontRef idx="minor">
                <a:schemeClr val="lt1"/>
              </a:fontRef>
            </p:style>
          </p:sp>
          <p:sp>
            <p:nvSpPr>
              <p:cNvPr id="241" name="Rectángulo: esquinas redondeadas 13">
                <a:extLst>
                  <a:ext uri="{FF2B5EF4-FFF2-40B4-BE49-F238E27FC236}">
                    <a16:creationId xmlns:a16="http://schemas.microsoft.com/office/drawing/2014/main" id="{AF0DAFFA-8B99-4259-B0D7-6160BA49AE7D}"/>
                  </a:ext>
                </a:extLst>
              </p:cNvPr>
              <p:cNvSpPr txBox="1"/>
              <p:nvPr/>
            </p:nvSpPr>
            <p:spPr>
              <a:xfrm>
                <a:off x="3561608" y="587606"/>
                <a:ext cx="767291" cy="6637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a:r>
                  <a:rPr lang="es-CL" sz="800" b="1" dirty="0"/>
                  <a:t>Ejecución de Actividades</a:t>
                </a:r>
              </a:p>
            </p:txBody>
          </p:sp>
        </p:grpSp>
        <p:grpSp>
          <p:nvGrpSpPr>
            <p:cNvPr id="227" name="Grupo 226">
              <a:extLst>
                <a:ext uri="{FF2B5EF4-FFF2-40B4-BE49-F238E27FC236}">
                  <a16:creationId xmlns:a16="http://schemas.microsoft.com/office/drawing/2014/main" id="{45EF2D04-8402-49C7-B88A-2BC5EC155792}"/>
                </a:ext>
              </a:extLst>
            </p:cNvPr>
            <p:cNvGrpSpPr/>
            <p:nvPr/>
          </p:nvGrpSpPr>
          <p:grpSpPr>
            <a:xfrm>
              <a:off x="4451020" y="3350989"/>
              <a:ext cx="900000" cy="720000"/>
              <a:chOff x="4406763" y="551697"/>
              <a:chExt cx="839109" cy="735596"/>
            </a:xfrm>
            <a:grpFill/>
          </p:grpSpPr>
          <p:sp>
            <p:nvSpPr>
              <p:cNvPr id="238" name="Rectángulo: esquinas redondeadas 237">
                <a:extLst>
                  <a:ext uri="{FF2B5EF4-FFF2-40B4-BE49-F238E27FC236}">
                    <a16:creationId xmlns:a16="http://schemas.microsoft.com/office/drawing/2014/main" id="{07132368-8BC6-41E4-881F-3DF6BF46C34A}"/>
                  </a:ext>
                </a:extLst>
              </p:cNvPr>
              <p:cNvSpPr/>
              <p:nvPr/>
            </p:nvSpPr>
            <p:spPr>
              <a:xfrm>
                <a:off x="4406763" y="551697"/>
                <a:ext cx="839109" cy="735596"/>
              </a:xfrm>
              <a:prstGeom prst="roundRect">
                <a:avLst/>
              </a:prstGeom>
              <a:grpFill/>
            </p:spPr>
            <p:style>
              <a:lnRef idx="2">
                <a:schemeClr val="lt1">
                  <a:hueOff val="0"/>
                  <a:satOff val="0"/>
                  <a:lumOff val="0"/>
                  <a:alphaOff val="0"/>
                </a:schemeClr>
              </a:lnRef>
              <a:fillRef idx="1">
                <a:schemeClr val="accent5">
                  <a:hueOff val="12635011"/>
                  <a:satOff val="-32453"/>
                  <a:lumOff val="-16667"/>
                  <a:alphaOff val="0"/>
                </a:schemeClr>
              </a:fillRef>
              <a:effectRef idx="0">
                <a:schemeClr val="accent5">
                  <a:hueOff val="12635011"/>
                  <a:satOff val="-32453"/>
                  <a:lumOff val="-16667"/>
                  <a:alphaOff val="0"/>
                </a:schemeClr>
              </a:effectRef>
              <a:fontRef idx="minor">
                <a:schemeClr val="lt1"/>
              </a:fontRef>
            </p:style>
          </p:sp>
          <p:sp>
            <p:nvSpPr>
              <p:cNvPr id="239" name="Rectángulo: esquinas redondeadas 15">
                <a:extLst>
                  <a:ext uri="{FF2B5EF4-FFF2-40B4-BE49-F238E27FC236}">
                    <a16:creationId xmlns:a16="http://schemas.microsoft.com/office/drawing/2014/main" id="{E2FF34D1-D681-48C2-9D92-A87F80CCECF0}"/>
                  </a:ext>
                </a:extLst>
              </p:cNvPr>
              <p:cNvSpPr txBox="1"/>
              <p:nvPr/>
            </p:nvSpPr>
            <p:spPr>
              <a:xfrm>
                <a:off x="4442672" y="587606"/>
                <a:ext cx="767291" cy="6637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L" sz="800" b="1" kern="1200" dirty="0"/>
                  <a:t>Fin Ejecución</a:t>
                </a:r>
              </a:p>
            </p:txBody>
          </p:sp>
        </p:grpSp>
        <p:grpSp>
          <p:nvGrpSpPr>
            <p:cNvPr id="228" name="Grupo 227">
              <a:extLst>
                <a:ext uri="{FF2B5EF4-FFF2-40B4-BE49-F238E27FC236}">
                  <a16:creationId xmlns:a16="http://schemas.microsoft.com/office/drawing/2014/main" id="{352D3D71-0CD2-483B-AB20-2F44FBFA0320}"/>
                </a:ext>
              </a:extLst>
            </p:cNvPr>
            <p:cNvGrpSpPr/>
            <p:nvPr/>
          </p:nvGrpSpPr>
          <p:grpSpPr>
            <a:xfrm>
              <a:off x="698051" y="3346506"/>
              <a:ext cx="900000" cy="720000"/>
              <a:chOff x="3525699" y="551697"/>
              <a:chExt cx="839109" cy="735596"/>
            </a:xfrm>
            <a:grpFill/>
          </p:grpSpPr>
          <p:sp>
            <p:nvSpPr>
              <p:cNvPr id="236" name="Rectángulo: esquinas redondeadas 235">
                <a:extLst>
                  <a:ext uri="{FF2B5EF4-FFF2-40B4-BE49-F238E27FC236}">
                    <a16:creationId xmlns:a16="http://schemas.microsoft.com/office/drawing/2014/main" id="{EA6BB20C-D17E-4CF1-848A-2EA2C31B4BCF}"/>
                  </a:ext>
                </a:extLst>
              </p:cNvPr>
              <p:cNvSpPr/>
              <p:nvPr/>
            </p:nvSpPr>
            <p:spPr>
              <a:xfrm>
                <a:off x="3525699" y="551697"/>
                <a:ext cx="839109" cy="735596"/>
              </a:xfrm>
              <a:prstGeom prst="roundRect">
                <a:avLst/>
              </a:prstGeom>
              <a:grpFill/>
            </p:spPr>
            <p:style>
              <a:lnRef idx="2">
                <a:schemeClr val="lt1">
                  <a:hueOff val="0"/>
                  <a:satOff val="0"/>
                  <a:lumOff val="0"/>
                  <a:alphaOff val="0"/>
                </a:schemeClr>
              </a:lnRef>
              <a:fillRef idx="1">
                <a:schemeClr val="accent5">
                  <a:hueOff val="10108009"/>
                  <a:satOff val="-25962"/>
                  <a:lumOff val="-13334"/>
                  <a:alphaOff val="0"/>
                </a:schemeClr>
              </a:fillRef>
              <a:effectRef idx="0">
                <a:schemeClr val="accent5">
                  <a:hueOff val="10108009"/>
                  <a:satOff val="-25962"/>
                  <a:lumOff val="-13334"/>
                  <a:alphaOff val="0"/>
                </a:schemeClr>
              </a:effectRef>
              <a:fontRef idx="minor">
                <a:schemeClr val="lt1"/>
              </a:fontRef>
            </p:style>
          </p:sp>
          <p:sp>
            <p:nvSpPr>
              <p:cNvPr id="237" name="Rectángulo: esquinas redondeadas 13">
                <a:extLst>
                  <a:ext uri="{FF2B5EF4-FFF2-40B4-BE49-F238E27FC236}">
                    <a16:creationId xmlns:a16="http://schemas.microsoft.com/office/drawing/2014/main" id="{11BBA0FB-7CBE-4812-83B3-7C596ED71E72}"/>
                  </a:ext>
                </a:extLst>
              </p:cNvPr>
              <p:cNvSpPr txBox="1"/>
              <p:nvPr/>
            </p:nvSpPr>
            <p:spPr>
              <a:xfrm>
                <a:off x="3561608" y="587606"/>
                <a:ext cx="767291" cy="6637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a:r>
                  <a:rPr lang="es-CL" sz="900" b="1" dirty="0"/>
                  <a:t>Diseño de Programa</a:t>
                </a:r>
              </a:p>
            </p:txBody>
          </p:sp>
        </p:grpSp>
        <p:grpSp>
          <p:nvGrpSpPr>
            <p:cNvPr id="229" name="Grupo 228">
              <a:extLst>
                <a:ext uri="{FF2B5EF4-FFF2-40B4-BE49-F238E27FC236}">
                  <a16:creationId xmlns:a16="http://schemas.microsoft.com/office/drawing/2014/main" id="{DD1422B6-68CE-4BB2-B513-F9E01ABF83EC}"/>
                </a:ext>
              </a:extLst>
            </p:cNvPr>
            <p:cNvGrpSpPr/>
            <p:nvPr/>
          </p:nvGrpSpPr>
          <p:grpSpPr>
            <a:xfrm>
              <a:off x="1626390" y="3357137"/>
              <a:ext cx="900000" cy="720000"/>
              <a:chOff x="3525699" y="551697"/>
              <a:chExt cx="839109" cy="735596"/>
            </a:xfrm>
            <a:grpFill/>
          </p:grpSpPr>
          <p:sp>
            <p:nvSpPr>
              <p:cNvPr id="234" name="Rectángulo: esquinas redondeadas 233">
                <a:extLst>
                  <a:ext uri="{FF2B5EF4-FFF2-40B4-BE49-F238E27FC236}">
                    <a16:creationId xmlns:a16="http://schemas.microsoft.com/office/drawing/2014/main" id="{3C5FB28F-FAD9-4237-9261-F02F137D24FC}"/>
                  </a:ext>
                </a:extLst>
              </p:cNvPr>
              <p:cNvSpPr/>
              <p:nvPr/>
            </p:nvSpPr>
            <p:spPr>
              <a:xfrm>
                <a:off x="3525699" y="551697"/>
                <a:ext cx="839109" cy="735596"/>
              </a:xfrm>
              <a:prstGeom prst="roundRect">
                <a:avLst/>
              </a:prstGeom>
              <a:grpFill/>
            </p:spPr>
            <p:style>
              <a:lnRef idx="2">
                <a:schemeClr val="lt1">
                  <a:hueOff val="0"/>
                  <a:satOff val="0"/>
                  <a:lumOff val="0"/>
                  <a:alphaOff val="0"/>
                </a:schemeClr>
              </a:lnRef>
              <a:fillRef idx="1">
                <a:schemeClr val="accent5">
                  <a:hueOff val="10108009"/>
                  <a:satOff val="-25962"/>
                  <a:lumOff val="-13334"/>
                  <a:alphaOff val="0"/>
                </a:schemeClr>
              </a:fillRef>
              <a:effectRef idx="0">
                <a:schemeClr val="accent5">
                  <a:hueOff val="10108009"/>
                  <a:satOff val="-25962"/>
                  <a:lumOff val="-13334"/>
                  <a:alphaOff val="0"/>
                </a:schemeClr>
              </a:effectRef>
              <a:fontRef idx="minor">
                <a:schemeClr val="lt1"/>
              </a:fontRef>
            </p:style>
          </p:sp>
          <p:sp>
            <p:nvSpPr>
              <p:cNvPr id="235" name="Rectángulo: esquinas redondeadas 13">
                <a:extLst>
                  <a:ext uri="{FF2B5EF4-FFF2-40B4-BE49-F238E27FC236}">
                    <a16:creationId xmlns:a16="http://schemas.microsoft.com/office/drawing/2014/main" id="{C6CBD20A-1938-4960-ABC0-D13FD3F1B7E2}"/>
                  </a:ext>
                </a:extLst>
              </p:cNvPr>
              <p:cNvSpPr txBox="1"/>
              <p:nvPr/>
            </p:nvSpPr>
            <p:spPr>
              <a:xfrm>
                <a:off x="3561608" y="587606"/>
                <a:ext cx="767291" cy="6637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s-CL" sz="800" kern="1200" dirty="0"/>
              </a:p>
            </p:txBody>
          </p:sp>
        </p:grpSp>
        <p:grpSp>
          <p:nvGrpSpPr>
            <p:cNvPr id="230" name="Grupo 229">
              <a:extLst>
                <a:ext uri="{FF2B5EF4-FFF2-40B4-BE49-F238E27FC236}">
                  <a16:creationId xmlns:a16="http://schemas.microsoft.com/office/drawing/2014/main" id="{85AE2855-4CB9-458C-B81D-BE9B53394158}"/>
                </a:ext>
              </a:extLst>
            </p:cNvPr>
            <p:cNvGrpSpPr/>
            <p:nvPr/>
          </p:nvGrpSpPr>
          <p:grpSpPr>
            <a:xfrm>
              <a:off x="2579978" y="3353429"/>
              <a:ext cx="900000" cy="720000"/>
              <a:chOff x="3525699" y="551697"/>
              <a:chExt cx="839109" cy="735596"/>
            </a:xfrm>
            <a:grpFill/>
          </p:grpSpPr>
          <p:sp>
            <p:nvSpPr>
              <p:cNvPr id="232" name="Rectángulo: esquinas redondeadas 231">
                <a:extLst>
                  <a:ext uri="{FF2B5EF4-FFF2-40B4-BE49-F238E27FC236}">
                    <a16:creationId xmlns:a16="http://schemas.microsoft.com/office/drawing/2014/main" id="{A5C9ADEA-6812-41EB-8720-B847149DE770}"/>
                  </a:ext>
                </a:extLst>
              </p:cNvPr>
              <p:cNvSpPr/>
              <p:nvPr/>
            </p:nvSpPr>
            <p:spPr>
              <a:xfrm>
                <a:off x="3525699" y="551697"/>
                <a:ext cx="839109" cy="735596"/>
              </a:xfrm>
              <a:prstGeom prst="roundRect">
                <a:avLst/>
              </a:prstGeom>
              <a:grpFill/>
            </p:spPr>
            <p:style>
              <a:lnRef idx="2">
                <a:schemeClr val="lt1">
                  <a:hueOff val="0"/>
                  <a:satOff val="0"/>
                  <a:lumOff val="0"/>
                  <a:alphaOff val="0"/>
                </a:schemeClr>
              </a:lnRef>
              <a:fillRef idx="1">
                <a:schemeClr val="accent5">
                  <a:hueOff val="10108009"/>
                  <a:satOff val="-25962"/>
                  <a:lumOff val="-13334"/>
                  <a:alphaOff val="0"/>
                </a:schemeClr>
              </a:fillRef>
              <a:effectRef idx="0">
                <a:schemeClr val="accent5">
                  <a:hueOff val="10108009"/>
                  <a:satOff val="-25962"/>
                  <a:lumOff val="-13334"/>
                  <a:alphaOff val="0"/>
                </a:schemeClr>
              </a:effectRef>
              <a:fontRef idx="minor">
                <a:schemeClr val="lt1"/>
              </a:fontRef>
            </p:style>
          </p:sp>
          <p:sp>
            <p:nvSpPr>
              <p:cNvPr id="233" name="Rectángulo: esquinas redondeadas 13">
                <a:extLst>
                  <a:ext uri="{FF2B5EF4-FFF2-40B4-BE49-F238E27FC236}">
                    <a16:creationId xmlns:a16="http://schemas.microsoft.com/office/drawing/2014/main" id="{2A93BADA-76C7-4DD2-BEF3-B2F1C276EFC0}"/>
                  </a:ext>
                </a:extLst>
              </p:cNvPr>
              <p:cNvSpPr txBox="1"/>
              <p:nvPr/>
            </p:nvSpPr>
            <p:spPr>
              <a:xfrm>
                <a:off x="3561608" y="587606"/>
                <a:ext cx="767291" cy="6637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L" sz="800" b="1" kern="1200" dirty="0"/>
                  <a:t>Adjudicaciones</a:t>
                </a:r>
              </a:p>
              <a:p>
                <a:pPr marL="0" lvl="0" indent="0" algn="ctr" defTabSz="355600">
                  <a:lnSpc>
                    <a:spcPct val="90000"/>
                  </a:lnSpc>
                  <a:spcBef>
                    <a:spcPct val="0"/>
                  </a:spcBef>
                  <a:spcAft>
                    <a:spcPct val="35000"/>
                  </a:spcAft>
                  <a:buNone/>
                </a:pPr>
                <a:r>
                  <a:rPr lang="es-CL" sz="800" b="1" kern="1200" dirty="0"/>
                  <a:t>(Concurso o Licitaciones</a:t>
                </a:r>
                <a:r>
                  <a:rPr lang="es-CL" sz="800" b="1" dirty="0"/>
                  <a:t>)</a:t>
                </a:r>
                <a:endParaRPr lang="es-CL" sz="800" b="1" kern="1200" dirty="0"/>
              </a:p>
            </p:txBody>
          </p:sp>
        </p:grpSp>
        <p:sp>
          <p:nvSpPr>
            <p:cNvPr id="231" name="Rectángulo: esquinas redondeadas 13">
              <a:extLst>
                <a:ext uri="{FF2B5EF4-FFF2-40B4-BE49-F238E27FC236}">
                  <a16:creationId xmlns:a16="http://schemas.microsoft.com/office/drawing/2014/main" id="{4CB08691-5A76-44B5-A49B-3F88E1276B56}"/>
                </a:ext>
              </a:extLst>
            </p:cNvPr>
            <p:cNvSpPr txBox="1"/>
            <p:nvPr/>
          </p:nvSpPr>
          <p:spPr>
            <a:xfrm>
              <a:off x="1687378" y="3378596"/>
              <a:ext cx="767291" cy="6637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s-CL" sz="800" b="1" dirty="0"/>
                <a:t>Planificación de Actividades</a:t>
              </a:r>
            </a:p>
          </p:txBody>
        </p:sp>
      </p:grpSp>
      <p:grpSp>
        <p:nvGrpSpPr>
          <p:cNvPr id="215" name="Grupo 214">
            <a:extLst>
              <a:ext uri="{FF2B5EF4-FFF2-40B4-BE49-F238E27FC236}">
                <a16:creationId xmlns:a16="http://schemas.microsoft.com/office/drawing/2014/main" id="{28FD5256-1BCD-4CCE-9690-F4F19C80F3A5}"/>
              </a:ext>
            </a:extLst>
          </p:cNvPr>
          <p:cNvGrpSpPr/>
          <p:nvPr/>
        </p:nvGrpSpPr>
        <p:grpSpPr>
          <a:xfrm>
            <a:off x="1944271" y="5863061"/>
            <a:ext cx="5871891" cy="744204"/>
            <a:chOff x="786354" y="3954431"/>
            <a:chExt cx="5871891" cy="744204"/>
          </a:xfrm>
        </p:grpSpPr>
        <p:grpSp>
          <p:nvGrpSpPr>
            <p:cNvPr id="216" name="Grupo 215">
              <a:extLst>
                <a:ext uri="{FF2B5EF4-FFF2-40B4-BE49-F238E27FC236}">
                  <a16:creationId xmlns:a16="http://schemas.microsoft.com/office/drawing/2014/main" id="{B0F70991-ED4E-4462-819F-068AF627E4FC}"/>
                </a:ext>
              </a:extLst>
            </p:cNvPr>
            <p:cNvGrpSpPr/>
            <p:nvPr/>
          </p:nvGrpSpPr>
          <p:grpSpPr>
            <a:xfrm>
              <a:off x="786354" y="3954431"/>
              <a:ext cx="5871891" cy="744204"/>
              <a:chOff x="699782" y="4146138"/>
              <a:chExt cx="5871891" cy="744204"/>
            </a:xfrm>
          </p:grpSpPr>
          <p:sp>
            <p:nvSpPr>
              <p:cNvPr id="221" name="Rectángulo: esquinas redondeadas 220">
                <a:extLst>
                  <a:ext uri="{FF2B5EF4-FFF2-40B4-BE49-F238E27FC236}">
                    <a16:creationId xmlns:a16="http://schemas.microsoft.com/office/drawing/2014/main" id="{B38DE535-89AE-4589-889C-FE26D6F718D6}"/>
                  </a:ext>
                </a:extLst>
              </p:cNvPr>
              <p:cNvSpPr/>
              <p:nvPr/>
            </p:nvSpPr>
            <p:spPr>
              <a:xfrm>
                <a:off x="5671673" y="4146138"/>
                <a:ext cx="900000" cy="72000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style>
              <a:lnRef idx="2">
                <a:schemeClr val="lt1">
                  <a:hueOff val="0"/>
                  <a:satOff val="0"/>
                  <a:lumOff val="0"/>
                  <a:alphaOff val="0"/>
                </a:schemeClr>
              </a:lnRef>
              <a:fillRef idx="1">
                <a:schemeClr val="accent5">
                  <a:hueOff val="12635011"/>
                  <a:satOff val="-32453"/>
                  <a:lumOff val="-16667"/>
                  <a:alphaOff val="0"/>
                </a:schemeClr>
              </a:fillRef>
              <a:effectRef idx="0">
                <a:schemeClr val="accent5">
                  <a:hueOff val="12635011"/>
                  <a:satOff val="-32453"/>
                  <a:lumOff val="-16667"/>
                  <a:alphaOff val="0"/>
                </a:schemeClr>
              </a:effectRef>
              <a:fontRef idx="minor">
                <a:schemeClr val="lt1"/>
              </a:fontRef>
            </p:style>
          </p:sp>
          <p:grpSp>
            <p:nvGrpSpPr>
              <p:cNvPr id="222" name="Grupo 221">
                <a:extLst>
                  <a:ext uri="{FF2B5EF4-FFF2-40B4-BE49-F238E27FC236}">
                    <a16:creationId xmlns:a16="http://schemas.microsoft.com/office/drawing/2014/main" id="{EA40F193-B939-431E-805A-34AF581ECCB2}"/>
                  </a:ext>
                </a:extLst>
              </p:cNvPr>
              <p:cNvGrpSpPr/>
              <p:nvPr/>
            </p:nvGrpSpPr>
            <p:grpSpPr>
              <a:xfrm>
                <a:off x="699782" y="4162912"/>
                <a:ext cx="4885487" cy="727430"/>
                <a:chOff x="699782" y="4162912"/>
                <a:chExt cx="4885487" cy="727430"/>
              </a:xfrm>
            </p:grpSpPr>
            <p:sp>
              <p:nvSpPr>
                <p:cNvPr id="223" name="Rectángulo: esquinas redondeadas 222">
                  <a:extLst>
                    <a:ext uri="{FF2B5EF4-FFF2-40B4-BE49-F238E27FC236}">
                      <a16:creationId xmlns:a16="http://schemas.microsoft.com/office/drawing/2014/main" id="{75A5EAC8-FB9A-443A-B6C5-E21D3F14AE76}"/>
                    </a:ext>
                  </a:extLst>
                </p:cNvPr>
                <p:cNvSpPr/>
                <p:nvPr/>
              </p:nvSpPr>
              <p:spPr>
                <a:xfrm>
                  <a:off x="4685269" y="4162912"/>
                  <a:ext cx="900000" cy="72000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style>
                <a:lnRef idx="2">
                  <a:schemeClr val="lt1">
                    <a:hueOff val="0"/>
                    <a:satOff val="0"/>
                    <a:lumOff val="0"/>
                    <a:alphaOff val="0"/>
                  </a:schemeClr>
                </a:lnRef>
                <a:fillRef idx="1">
                  <a:schemeClr val="accent5">
                    <a:hueOff val="10108009"/>
                    <a:satOff val="-25962"/>
                    <a:lumOff val="-13334"/>
                    <a:alphaOff val="0"/>
                  </a:schemeClr>
                </a:fillRef>
                <a:effectRef idx="0">
                  <a:schemeClr val="accent5">
                    <a:hueOff val="10108009"/>
                    <a:satOff val="-25962"/>
                    <a:lumOff val="-13334"/>
                    <a:alphaOff val="0"/>
                  </a:schemeClr>
                </a:effectRef>
                <a:fontRef idx="minor">
                  <a:schemeClr val="lt1"/>
                </a:fontRef>
              </p:style>
            </p:sp>
            <p:sp>
              <p:nvSpPr>
                <p:cNvPr id="224" name="Rectángulo: esquinas redondeadas 223">
                  <a:extLst>
                    <a:ext uri="{FF2B5EF4-FFF2-40B4-BE49-F238E27FC236}">
                      <a16:creationId xmlns:a16="http://schemas.microsoft.com/office/drawing/2014/main" id="{F0110F9B-79F4-4FAF-87A3-139E14BE7385}"/>
                    </a:ext>
                  </a:extLst>
                </p:cNvPr>
                <p:cNvSpPr/>
                <p:nvPr/>
              </p:nvSpPr>
              <p:spPr>
                <a:xfrm>
                  <a:off x="2674128" y="4170342"/>
                  <a:ext cx="1971108" cy="72000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style>
                <a:lnRef idx="2">
                  <a:schemeClr val="lt1">
                    <a:hueOff val="0"/>
                    <a:satOff val="0"/>
                    <a:lumOff val="0"/>
                    <a:alphaOff val="0"/>
                  </a:schemeClr>
                </a:lnRef>
                <a:fillRef idx="1">
                  <a:schemeClr val="accent5">
                    <a:hueOff val="5054004"/>
                    <a:satOff val="-12981"/>
                    <a:lumOff val="-6667"/>
                    <a:alphaOff val="0"/>
                  </a:schemeClr>
                </a:fillRef>
                <a:effectRef idx="0">
                  <a:schemeClr val="accent5">
                    <a:hueOff val="5054004"/>
                    <a:satOff val="-12981"/>
                    <a:lumOff val="-6667"/>
                    <a:alphaOff val="0"/>
                  </a:schemeClr>
                </a:effectRef>
                <a:fontRef idx="minor">
                  <a:schemeClr val="lt1"/>
                </a:fontRef>
              </p:style>
            </p:sp>
            <p:sp>
              <p:nvSpPr>
                <p:cNvPr id="225" name="Rectángulo: esquinas redondeadas 224">
                  <a:extLst>
                    <a:ext uri="{FF2B5EF4-FFF2-40B4-BE49-F238E27FC236}">
                      <a16:creationId xmlns:a16="http://schemas.microsoft.com/office/drawing/2014/main" id="{5ACCFC40-8113-413E-81B2-E28A92A4043E}"/>
                    </a:ext>
                  </a:extLst>
                </p:cNvPr>
                <p:cNvSpPr/>
                <p:nvPr/>
              </p:nvSpPr>
              <p:spPr>
                <a:xfrm>
                  <a:off x="699782" y="4162914"/>
                  <a:ext cx="1941968" cy="72000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style>
                <a:lnRef idx="2">
                  <a:schemeClr val="lt1">
                    <a:hueOff val="0"/>
                    <a:satOff val="0"/>
                    <a:lumOff val="0"/>
                    <a:alphaOff val="0"/>
                  </a:schemeClr>
                </a:lnRef>
                <a:fillRef idx="1">
                  <a:schemeClr val="accent5">
                    <a:hueOff val="2527002"/>
                    <a:satOff val="-6491"/>
                    <a:lumOff val="-3333"/>
                    <a:alphaOff val="0"/>
                  </a:schemeClr>
                </a:fillRef>
                <a:effectRef idx="0">
                  <a:schemeClr val="accent5">
                    <a:hueOff val="2527002"/>
                    <a:satOff val="-6491"/>
                    <a:lumOff val="-3333"/>
                    <a:alphaOff val="0"/>
                  </a:schemeClr>
                </a:effectRef>
                <a:fontRef idx="minor">
                  <a:schemeClr val="lt1"/>
                </a:fontRef>
              </p:style>
            </p:sp>
          </p:grpSp>
        </p:grpSp>
        <p:sp>
          <p:nvSpPr>
            <p:cNvPr id="217" name="Rectángulo: esquinas redondeadas 7">
              <a:extLst>
                <a:ext uri="{FF2B5EF4-FFF2-40B4-BE49-F238E27FC236}">
                  <a16:creationId xmlns:a16="http://schemas.microsoft.com/office/drawing/2014/main" id="{3889E400-EC00-4577-8FD5-9DE59D8D370E}"/>
                </a:ext>
              </a:extLst>
            </p:cNvPr>
            <p:cNvSpPr txBox="1"/>
            <p:nvPr/>
          </p:nvSpPr>
          <p:spPr>
            <a:xfrm>
              <a:off x="977687" y="4006354"/>
              <a:ext cx="1645941" cy="64970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1000" b="1" dirty="0"/>
                <a:t>Diseño </a:t>
              </a:r>
              <a:r>
                <a:rPr lang="es-CL" sz="1000" b="1" dirty="0"/>
                <a:t>Plan de Evaluación</a:t>
              </a:r>
              <a:endParaRPr lang="es-CL" sz="1000" b="1" kern="1200" dirty="0"/>
            </a:p>
          </p:txBody>
        </p:sp>
        <p:sp>
          <p:nvSpPr>
            <p:cNvPr id="218" name="Rectángulo: esquinas redondeadas 9">
              <a:extLst>
                <a:ext uri="{FF2B5EF4-FFF2-40B4-BE49-F238E27FC236}">
                  <a16:creationId xmlns:a16="http://schemas.microsoft.com/office/drawing/2014/main" id="{83EB3D47-0C14-47B6-A9D0-232B6BFA0967}"/>
                </a:ext>
              </a:extLst>
            </p:cNvPr>
            <p:cNvSpPr txBox="1"/>
            <p:nvPr/>
          </p:nvSpPr>
          <p:spPr>
            <a:xfrm>
              <a:off x="2905583" y="3992779"/>
              <a:ext cx="1645941" cy="64970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L" sz="900" b="1" kern="1200" dirty="0"/>
                <a:t>Levantamiento de Información e Indicadores de Línea Base</a:t>
              </a:r>
            </a:p>
          </p:txBody>
        </p:sp>
        <p:sp>
          <p:nvSpPr>
            <p:cNvPr id="219" name="Rectángulo: esquinas redondeadas 13">
              <a:extLst>
                <a:ext uri="{FF2B5EF4-FFF2-40B4-BE49-F238E27FC236}">
                  <a16:creationId xmlns:a16="http://schemas.microsoft.com/office/drawing/2014/main" id="{2EC7C5CE-A8A8-42F1-862B-36F0C0551594}"/>
                </a:ext>
              </a:extLst>
            </p:cNvPr>
            <p:cNvSpPr txBox="1"/>
            <p:nvPr/>
          </p:nvSpPr>
          <p:spPr>
            <a:xfrm>
              <a:off x="4807162" y="4006353"/>
              <a:ext cx="822970" cy="64970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L" sz="800" b="1" kern="1200" dirty="0"/>
                <a:t>Evaluaci</a:t>
              </a:r>
              <a:r>
                <a:rPr lang="es-CL" sz="800" b="1" dirty="0"/>
                <a:t>ón Post-ejecución</a:t>
              </a:r>
              <a:endParaRPr lang="es-CL" sz="800" b="1" kern="1200" dirty="0"/>
            </a:p>
          </p:txBody>
        </p:sp>
        <p:sp>
          <p:nvSpPr>
            <p:cNvPr id="220" name="Rectángulo: esquinas redondeadas 15">
              <a:extLst>
                <a:ext uri="{FF2B5EF4-FFF2-40B4-BE49-F238E27FC236}">
                  <a16:creationId xmlns:a16="http://schemas.microsoft.com/office/drawing/2014/main" id="{F2D8AE0D-1E35-4E09-B2EC-0D5AA912F91B}"/>
                </a:ext>
              </a:extLst>
            </p:cNvPr>
            <p:cNvSpPr txBox="1"/>
            <p:nvPr/>
          </p:nvSpPr>
          <p:spPr>
            <a:xfrm>
              <a:off x="5796760" y="3989578"/>
              <a:ext cx="822970" cy="64970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L" sz="900" b="1" kern="1200" dirty="0"/>
                <a:t>Reporte Evaluación</a:t>
              </a:r>
            </a:p>
          </p:txBody>
        </p:sp>
      </p:grpSp>
      <p:sp>
        <p:nvSpPr>
          <p:cNvPr id="242" name="TextBox 25">
            <a:extLst>
              <a:ext uri="{FF2B5EF4-FFF2-40B4-BE49-F238E27FC236}">
                <a16:creationId xmlns:a16="http://schemas.microsoft.com/office/drawing/2014/main" id="{8E453998-C254-468C-BC69-777EF25AB9AB}"/>
              </a:ext>
            </a:extLst>
          </p:cNvPr>
          <p:cNvSpPr txBox="1"/>
          <p:nvPr/>
        </p:nvSpPr>
        <p:spPr>
          <a:xfrm>
            <a:off x="435836" y="5221682"/>
            <a:ext cx="1385248" cy="389513"/>
          </a:xfrm>
          <a:prstGeom prst="roundRect">
            <a:avLst>
              <a:gd name="adj" fmla="val 50000"/>
            </a:avLst>
          </a:prstGeom>
          <a:solidFill>
            <a:schemeClr val="accent1"/>
          </a:solidFill>
          <a:ln>
            <a:solidFill>
              <a:schemeClr val="bg1"/>
            </a:solidFill>
          </a:ln>
        </p:spPr>
        <p:txBody>
          <a:bodyPr wrap="square" lIns="274320" rtlCol="0" anchor="ctr">
            <a:spAutoFit/>
          </a:bodyPr>
          <a:lstStyle/>
          <a:p>
            <a:r>
              <a:rPr lang="es-CL" altLang="ko-KR" sz="1200" b="1" dirty="0">
                <a:solidFill>
                  <a:schemeClr val="bg1"/>
                </a:solidFill>
                <a:cs typeface="Arial" pitchFamily="34" charset="0"/>
              </a:rPr>
              <a:t>Programa</a:t>
            </a:r>
          </a:p>
        </p:txBody>
      </p:sp>
      <p:sp>
        <p:nvSpPr>
          <p:cNvPr id="243" name="TextBox 25">
            <a:extLst>
              <a:ext uri="{FF2B5EF4-FFF2-40B4-BE49-F238E27FC236}">
                <a16:creationId xmlns:a16="http://schemas.microsoft.com/office/drawing/2014/main" id="{C726F2E8-A37E-4771-9553-A945E0F07AEA}"/>
              </a:ext>
            </a:extLst>
          </p:cNvPr>
          <p:cNvSpPr txBox="1"/>
          <p:nvPr/>
        </p:nvSpPr>
        <p:spPr>
          <a:xfrm>
            <a:off x="456045" y="6028303"/>
            <a:ext cx="1385248" cy="389513"/>
          </a:xfrm>
          <a:prstGeom prst="roundRect">
            <a:avLst>
              <a:gd name="adj" fmla="val 50000"/>
            </a:avLst>
          </a:prstGeom>
          <a:solidFill>
            <a:srgbClr val="002060"/>
          </a:solidFill>
          <a:ln>
            <a:solidFill>
              <a:schemeClr val="bg1"/>
            </a:solidFill>
          </a:ln>
        </p:spPr>
        <p:txBody>
          <a:bodyPr wrap="square" lIns="274320" rtlCol="0" anchor="ctr">
            <a:spAutoFit/>
          </a:bodyPr>
          <a:lstStyle/>
          <a:p>
            <a:r>
              <a:rPr lang="es-MX" altLang="ko-KR" sz="1200" b="1" dirty="0">
                <a:solidFill>
                  <a:schemeClr val="bg1"/>
                </a:solidFill>
                <a:cs typeface="Arial" pitchFamily="34" charset="0"/>
              </a:rPr>
              <a:t>Evaluación</a:t>
            </a:r>
            <a:endParaRPr lang="es-CL" altLang="ko-KR" sz="1200" b="1" dirty="0">
              <a:solidFill>
                <a:schemeClr val="bg1"/>
              </a:solidFill>
              <a:cs typeface="Arial" pitchFamily="34" charset="0"/>
            </a:endParaRPr>
          </a:p>
        </p:txBody>
      </p:sp>
      <p:sp>
        <p:nvSpPr>
          <p:cNvPr id="244" name="CuadroTexto 243">
            <a:extLst>
              <a:ext uri="{FF2B5EF4-FFF2-40B4-BE49-F238E27FC236}">
                <a16:creationId xmlns:a16="http://schemas.microsoft.com/office/drawing/2014/main" id="{AA1E8E36-5423-4AA0-BD27-E9E870AA5CAA}"/>
              </a:ext>
            </a:extLst>
          </p:cNvPr>
          <p:cNvSpPr txBox="1"/>
          <p:nvPr/>
        </p:nvSpPr>
        <p:spPr>
          <a:xfrm>
            <a:off x="1765040" y="2336828"/>
            <a:ext cx="1316044" cy="1015663"/>
          </a:xfrm>
          <a:prstGeom prst="rect">
            <a:avLst/>
          </a:prstGeom>
          <a:noFill/>
        </p:spPr>
        <p:txBody>
          <a:bodyPr wrap="square" rtlCol="0">
            <a:spAutoFit/>
          </a:bodyPr>
          <a:lstStyle/>
          <a:p>
            <a:pPr algn="ctr"/>
            <a:r>
              <a:rPr lang="es-MX" sz="1200" dirty="0"/>
              <a:t>Implementación y Certificación Sistemas de Gestión de la Energía</a:t>
            </a:r>
            <a:endParaRPr lang="es-CL" sz="1200" dirty="0"/>
          </a:p>
        </p:txBody>
      </p:sp>
      <p:sp>
        <p:nvSpPr>
          <p:cNvPr id="246" name="CuadroTexto 245">
            <a:extLst>
              <a:ext uri="{FF2B5EF4-FFF2-40B4-BE49-F238E27FC236}">
                <a16:creationId xmlns:a16="http://schemas.microsoft.com/office/drawing/2014/main" id="{4B974945-887C-4740-96D3-43E7DEC81A96}"/>
              </a:ext>
            </a:extLst>
          </p:cNvPr>
          <p:cNvSpPr txBox="1"/>
          <p:nvPr/>
        </p:nvSpPr>
        <p:spPr>
          <a:xfrm>
            <a:off x="4649035" y="2371837"/>
            <a:ext cx="1316044" cy="646331"/>
          </a:xfrm>
          <a:prstGeom prst="rect">
            <a:avLst/>
          </a:prstGeom>
          <a:noFill/>
        </p:spPr>
        <p:txBody>
          <a:bodyPr wrap="square" rtlCol="0">
            <a:spAutoFit/>
          </a:bodyPr>
          <a:lstStyle/>
          <a:p>
            <a:pPr algn="ctr"/>
            <a:r>
              <a:rPr lang="es-MX" sz="1200" dirty="0"/>
              <a:t>“Ponle Energía a Tu Escuela” y “Mejor Escuela”.</a:t>
            </a:r>
            <a:endParaRPr lang="es-CL" sz="1200" dirty="0"/>
          </a:p>
        </p:txBody>
      </p:sp>
      <p:sp>
        <p:nvSpPr>
          <p:cNvPr id="247" name="CuadroTexto 246">
            <a:extLst>
              <a:ext uri="{FF2B5EF4-FFF2-40B4-BE49-F238E27FC236}">
                <a16:creationId xmlns:a16="http://schemas.microsoft.com/office/drawing/2014/main" id="{2C2F38FD-D466-4C34-B1E2-C70F39E73198}"/>
              </a:ext>
            </a:extLst>
          </p:cNvPr>
          <p:cNvSpPr txBox="1"/>
          <p:nvPr/>
        </p:nvSpPr>
        <p:spPr>
          <a:xfrm>
            <a:off x="6226923" y="2389357"/>
            <a:ext cx="1316044" cy="1015663"/>
          </a:xfrm>
          <a:prstGeom prst="rect">
            <a:avLst/>
          </a:prstGeom>
          <a:noFill/>
        </p:spPr>
        <p:txBody>
          <a:bodyPr wrap="square" rtlCol="0">
            <a:spAutoFit/>
          </a:bodyPr>
          <a:lstStyle/>
          <a:p>
            <a:pPr algn="ctr"/>
            <a:r>
              <a:rPr lang="es-MX" sz="1200" dirty="0"/>
              <a:t>“Leña Más Seca” y “Centros Integrales de Biomasa”</a:t>
            </a:r>
            <a:endParaRPr lang="es-CL" sz="1200" dirty="0"/>
          </a:p>
        </p:txBody>
      </p:sp>
      <p:sp>
        <p:nvSpPr>
          <p:cNvPr id="248" name="CuadroTexto 247">
            <a:extLst>
              <a:ext uri="{FF2B5EF4-FFF2-40B4-BE49-F238E27FC236}">
                <a16:creationId xmlns:a16="http://schemas.microsoft.com/office/drawing/2014/main" id="{526218C4-4884-4E43-9303-2E16AD5A503C}"/>
              </a:ext>
            </a:extLst>
          </p:cNvPr>
          <p:cNvSpPr txBox="1"/>
          <p:nvPr/>
        </p:nvSpPr>
        <p:spPr>
          <a:xfrm>
            <a:off x="7646493" y="2402916"/>
            <a:ext cx="1316044" cy="1015663"/>
          </a:xfrm>
          <a:prstGeom prst="rect">
            <a:avLst/>
          </a:prstGeom>
          <a:noFill/>
        </p:spPr>
        <p:txBody>
          <a:bodyPr wrap="square" rtlCol="0">
            <a:spAutoFit/>
          </a:bodyPr>
          <a:lstStyle/>
          <a:p>
            <a:pPr algn="ctr"/>
            <a:r>
              <a:rPr lang="es-MX" sz="1200" dirty="0"/>
              <a:t>“Comunidad Energética” e “Inversión Energética Local”.</a:t>
            </a:r>
            <a:endParaRPr lang="es-CL" sz="1200" dirty="0"/>
          </a:p>
        </p:txBody>
      </p:sp>
      <p:sp>
        <p:nvSpPr>
          <p:cNvPr id="249" name="CuadroTexto 248">
            <a:extLst>
              <a:ext uri="{FF2B5EF4-FFF2-40B4-BE49-F238E27FC236}">
                <a16:creationId xmlns:a16="http://schemas.microsoft.com/office/drawing/2014/main" id="{216B5F53-E1C4-438C-B9BE-88E6C35BC239}"/>
              </a:ext>
            </a:extLst>
          </p:cNvPr>
          <p:cNvSpPr txBox="1"/>
          <p:nvPr/>
        </p:nvSpPr>
        <p:spPr>
          <a:xfrm>
            <a:off x="9149256" y="2379082"/>
            <a:ext cx="1404094" cy="830997"/>
          </a:xfrm>
          <a:prstGeom prst="rect">
            <a:avLst/>
          </a:prstGeom>
          <a:noFill/>
        </p:spPr>
        <p:txBody>
          <a:bodyPr wrap="square" rtlCol="0">
            <a:spAutoFit/>
          </a:bodyPr>
          <a:lstStyle/>
          <a:p>
            <a:pPr algn="ctr"/>
            <a:r>
              <a:rPr lang="es-MX" sz="1200" dirty="0"/>
              <a:t>Electromovilidad: “Mi Taxi Eléctrico” y Aceleradora de Electromovilidad.</a:t>
            </a:r>
            <a:endParaRPr lang="es-CL" sz="1200" dirty="0"/>
          </a:p>
        </p:txBody>
      </p:sp>
      <p:pic>
        <p:nvPicPr>
          <p:cNvPr id="250" name="Imagen 249">
            <a:extLst>
              <a:ext uri="{FF2B5EF4-FFF2-40B4-BE49-F238E27FC236}">
                <a16:creationId xmlns:a16="http://schemas.microsoft.com/office/drawing/2014/main" id="{29DEB36C-1209-440C-8BC9-AC05BF2FD2CA}"/>
              </a:ext>
            </a:extLst>
          </p:cNvPr>
          <p:cNvPicPr>
            <a:picLocks noChangeAspect="1"/>
          </p:cNvPicPr>
          <p:nvPr/>
        </p:nvPicPr>
        <p:blipFill rotWithShape="1">
          <a:blip r:embed="rId8">
            <a:extLst>
              <a:ext uri="{28A0092B-C50C-407E-A947-70E740481C1C}">
                <a14:useLocalDpi xmlns:a14="http://schemas.microsoft.com/office/drawing/2010/main" val="0"/>
              </a:ext>
            </a:extLst>
          </a:blip>
          <a:srcRect r="59556"/>
          <a:stretch/>
        </p:blipFill>
        <p:spPr>
          <a:xfrm>
            <a:off x="10776889" y="79297"/>
            <a:ext cx="941720" cy="1177476"/>
          </a:xfrm>
          <a:prstGeom prst="rect">
            <a:avLst/>
          </a:prstGeom>
        </p:spPr>
      </p:pic>
      <p:sp>
        <p:nvSpPr>
          <p:cNvPr id="251" name="CuadroTexto 250">
            <a:extLst>
              <a:ext uri="{FF2B5EF4-FFF2-40B4-BE49-F238E27FC236}">
                <a16:creationId xmlns:a16="http://schemas.microsoft.com/office/drawing/2014/main" id="{5D61D9BF-1123-479D-8BD1-0974E3C1B329}"/>
              </a:ext>
            </a:extLst>
          </p:cNvPr>
          <p:cNvSpPr txBox="1"/>
          <p:nvPr/>
        </p:nvSpPr>
        <p:spPr>
          <a:xfrm>
            <a:off x="10615682" y="2371837"/>
            <a:ext cx="1404094" cy="646331"/>
          </a:xfrm>
          <a:prstGeom prst="rect">
            <a:avLst/>
          </a:prstGeom>
          <a:noFill/>
        </p:spPr>
        <p:txBody>
          <a:bodyPr wrap="square" rtlCol="0">
            <a:spAutoFit/>
          </a:bodyPr>
          <a:lstStyle/>
          <a:p>
            <a:pPr algn="ctr"/>
            <a:r>
              <a:rPr lang="es-MX" sz="1200" dirty="0"/>
              <a:t>Transporte de Carga: “Giro Limpio”</a:t>
            </a:r>
            <a:endParaRPr lang="es-CL" sz="1200" dirty="0"/>
          </a:p>
        </p:txBody>
      </p:sp>
      <p:pic>
        <p:nvPicPr>
          <p:cNvPr id="3" name="Picture 2">
            <a:extLst>
              <a:ext uri="{FF2B5EF4-FFF2-40B4-BE49-F238E27FC236}">
                <a16:creationId xmlns:a16="http://schemas.microsoft.com/office/drawing/2014/main" id="{8B7FA8CF-FAE9-5D30-5A70-1B0B6E681E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9568" y="1365366"/>
            <a:ext cx="1260000" cy="8553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ymes en Chile: importancia, tipos y ejemplos">
            <a:extLst>
              <a:ext uri="{FF2B5EF4-FFF2-40B4-BE49-F238E27FC236}">
                <a16:creationId xmlns:a16="http://schemas.microsoft.com/office/drawing/2014/main" id="{7669F023-F695-85E1-8878-4A1FE3541D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271" y="1355840"/>
            <a:ext cx="1260000" cy="84142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D853395A-38B4-F395-F1EB-002A359A39B9}"/>
              </a:ext>
            </a:extLst>
          </p:cNvPr>
          <p:cNvSpPr txBox="1"/>
          <p:nvPr/>
        </p:nvSpPr>
        <p:spPr>
          <a:xfrm>
            <a:off x="251818" y="2336828"/>
            <a:ext cx="1316044" cy="461665"/>
          </a:xfrm>
          <a:prstGeom prst="rect">
            <a:avLst/>
          </a:prstGeom>
          <a:noFill/>
        </p:spPr>
        <p:txBody>
          <a:bodyPr wrap="square" rtlCol="0">
            <a:spAutoFit/>
          </a:bodyPr>
          <a:lstStyle/>
          <a:p>
            <a:pPr algn="ctr"/>
            <a:r>
              <a:rPr lang="es-MX" sz="1200" dirty="0"/>
              <a:t>“Ponle Energía a Tu Pyme”</a:t>
            </a:r>
            <a:endParaRPr lang="es-CL" sz="1200" dirty="0"/>
          </a:p>
        </p:txBody>
      </p:sp>
      <p:pic>
        <p:nvPicPr>
          <p:cNvPr id="8" name="Picture 4" descr="Techo Solar">
            <a:extLst>
              <a:ext uri="{FF2B5EF4-FFF2-40B4-BE49-F238E27FC236}">
                <a16:creationId xmlns:a16="http://schemas.microsoft.com/office/drawing/2014/main" id="{56592D0A-F74E-CC7F-23EF-A2B1CBB617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5379" y="1360598"/>
            <a:ext cx="1260000" cy="91640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263EC2FD-203A-5E62-7D3B-1645E0E77153}"/>
              </a:ext>
            </a:extLst>
          </p:cNvPr>
          <p:cNvSpPr txBox="1"/>
          <p:nvPr/>
        </p:nvSpPr>
        <p:spPr>
          <a:xfrm>
            <a:off x="3225379" y="2389356"/>
            <a:ext cx="1316044" cy="276999"/>
          </a:xfrm>
          <a:prstGeom prst="rect">
            <a:avLst/>
          </a:prstGeom>
          <a:noFill/>
        </p:spPr>
        <p:txBody>
          <a:bodyPr wrap="square" rtlCol="0">
            <a:spAutoFit/>
          </a:bodyPr>
          <a:lstStyle/>
          <a:p>
            <a:pPr algn="ctr"/>
            <a:r>
              <a:rPr lang="es-MX" sz="1200" dirty="0"/>
              <a:t>“Casa Solar”</a:t>
            </a:r>
            <a:endParaRPr lang="es-CL" sz="1200" dirty="0"/>
          </a:p>
        </p:txBody>
      </p:sp>
    </p:spTree>
    <p:extLst>
      <p:ext uri="{BB962C8B-B14F-4D97-AF65-F5344CB8AC3E}">
        <p14:creationId xmlns:p14="http://schemas.microsoft.com/office/powerpoint/2010/main" val="1632638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9121ED1E-C4B7-A76D-8181-A8673E0DC394}"/>
              </a:ext>
            </a:extLst>
          </p:cNvPr>
          <p:cNvSpPr/>
          <p:nvPr/>
        </p:nvSpPr>
        <p:spPr>
          <a:xfrm>
            <a:off x="-26314" y="4744068"/>
            <a:ext cx="12218313" cy="21602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6" name="12 CuadroTexto">
            <a:extLst>
              <a:ext uri="{FF2B5EF4-FFF2-40B4-BE49-F238E27FC236}">
                <a16:creationId xmlns:a16="http://schemas.microsoft.com/office/drawing/2014/main" id="{C97816D9-DA4C-4E30-9EEF-A0F7861FC3EA}"/>
              </a:ext>
            </a:extLst>
          </p:cNvPr>
          <p:cNvSpPr txBox="1"/>
          <p:nvPr/>
        </p:nvSpPr>
        <p:spPr>
          <a:xfrm flipH="1">
            <a:off x="1251274" y="1364965"/>
            <a:ext cx="10213052" cy="414729"/>
          </a:xfrm>
          <a:prstGeom prst="rect">
            <a:avLst/>
          </a:prstGeom>
          <a:noFill/>
        </p:spPr>
        <p:txBody>
          <a:bodyPr wrap="none" rtlCol="0">
            <a:spAutoFit/>
          </a:bodyPr>
          <a:lstStyle/>
          <a:p>
            <a:pPr algn="ctr"/>
            <a:r>
              <a:rPr lang="es-VE" sz="2095" dirty="0">
                <a:solidFill>
                  <a:srgbClr val="345866"/>
                </a:solidFill>
                <a:latin typeface="Aharoni" pitchFamily="2" charset="-79"/>
                <a:cs typeface="Aharoni" pitchFamily="2" charset="-79"/>
              </a:rPr>
              <a:t>LINEA DE TIEMPO ANUAL – REPORTES INDICADORES /RESULTADOS AGENCIA SE</a:t>
            </a:r>
          </a:p>
        </p:txBody>
      </p:sp>
      <p:sp>
        <p:nvSpPr>
          <p:cNvPr id="367" name="Rectángulo 366">
            <a:extLst>
              <a:ext uri="{FF2B5EF4-FFF2-40B4-BE49-F238E27FC236}">
                <a16:creationId xmlns:a16="http://schemas.microsoft.com/office/drawing/2014/main" id="{D11D158B-FFF1-1790-42D0-E2ACC14487F4}"/>
              </a:ext>
            </a:extLst>
          </p:cNvPr>
          <p:cNvSpPr/>
          <p:nvPr/>
        </p:nvSpPr>
        <p:spPr>
          <a:xfrm>
            <a:off x="1385159" y="4742292"/>
            <a:ext cx="9739071" cy="1038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nvGrpSpPr>
          <p:cNvPr id="368" name="Grupo 367">
            <a:extLst>
              <a:ext uri="{FF2B5EF4-FFF2-40B4-BE49-F238E27FC236}">
                <a16:creationId xmlns:a16="http://schemas.microsoft.com/office/drawing/2014/main" id="{305E9BF7-0168-C779-B830-1716561084C0}"/>
              </a:ext>
            </a:extLst>
          </p:cNvPr>
          <p:cNvGrpSpPr/>
          <p:nvPr/>
        </p:nvGrpSpPr>
        <p:grpSpPr>
          <a:xfrm>
            <a:off x="1529420" y="2083291"/>
            <a:ext cx="2120445" cy="3943627"/>
            <a:chOff x="2139286" y="820797"/>
            <a:chExt cx="1372483" cy="2552560"/>
          </a:xfrm>
          <a:effectLst>
            <a:outerShdw blurRad="50800" dist="38100" dir="5400000" algn="t" rotWithShape="0">
              <a:prstClr val="black">
                <a:alpha val="40000"/>
              </a:prstClr>
            </a:outerShdw>
          </a:effectLst>
        </p:grpSpPr>
        <p:sp>
          <p:nvSpPr>
            <p:cNvPr id="369" name="Rectángulo: esquinas redondeadas 368">
              <a:extLst>
                <a:ext uri="{FF2B5EF4-FFF2-40B4-BE49-F238E27FC236}">
                  <a16:creationId xmlns:a16="http://schemas.microsoft.com/office/drawing/2014/main" id="{D77319E1-5766-E5C3-7CC0-87D1977063FC}"/>
                </a:ext>
              </a:extLst>
            </p:cNvPr>
            <p:cNvSpPr/>
            <p:nvPr/>
          </p:nvSpPr>
          <p:spPr>
            <a:xfrm rot="16200000" flipH="1">
              <a:off x="1962436" y="999655"/>
              <a:ext cx="1728191" cy="1370475"/>
            </a:xfrm>
            <a:prstGeom prst="roundRect">
              <a:avLst>
                <a:gd name="adj" fmla="val 6379"/>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419" sz="1029" dirty="0"/>
            </a:p>
          </p:txBody>
        </p:sp>
        <p:sp>
          <p:nvSpPr>
            <p:cNvPr id="370" name="Rectángulo: esquinas redondeadas 369">
              <a:extLst>
                <a:ext uri="{FF2B5EF4-FFF2-40B4-BE49-F238E27FC236}">
                  <a16:creationId xmlns:a16="http://schemas.microsoft.com/office/drawing/2014/main" id="{A582825B-0063-3349-D870-831A0CD93F3C}"/>
                </a:ext>
              </a:extLst>
            </p:cNvPr>
            <p:cNvSpPr/>
            <p:nvPr/>
          </p:nvSpPr>
          <p:spPr>
            <a:xfrm rot="16200000" flipH="1">
              <a:off x="2455193" y="2318786"/>
              <a:ext cx="738665" cy="1370477"/>
            </a:xfrm>
            <a:prstGeom prst="roundRect">
              <a:avLst>
                <a:gd name="adj" fmla="val 6379"/>
              </a:avLst>
            </a:prstGeom>
            <a:solidFill>
              <a:srgbClr val="EDF2F2"/>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419" sz="3491" b="1" dirty="0">
                  <a:solidFill>
                    <a:schemeClr val="tx2"/>
                  </a:solidFill>
                  <a:latin typeface="Arial Black" panose="020B0A04020102020204" pitchFamily="34" charset="0"/>
                  <a:cs typeface="Aharoni" panose="02010803020104030203" pitchFamily="2" charset="-79"/>
                </a:rPr>
                <a:t>Enero</a:t>
              </a:r>
            </a:p>
          </p:txBody>
        </p:sp>
        <p:grpSp>
          <p:nvGrpSpPr>
            <p:cNvPr id="371" name="Grupo 370">
              <a:extLst>
                <a:ext uri="{FF2B5EF4-FFF2-40B4-BE49-F238E27FC236}">
                  <a16:creationId xmlns:a16="http://schemas.microsoft.com/office/drawing/2014/main" id="{A7EF366D-4CD6-E582-FBDC-71AB9B860844}"/>
                </a:ext>
              </a:extLst>
            </p:cNvPr>
            <p:cNvGrpSpPr/>
            <p:nvPr/>
          </p:nvGrpSpPr>
          <p:grpSpPr>
            <a:xfrm>
              <a:off x="2273342" y="2442988"/>
              <a:ext cx="1116560" cy="274982"/>
              <a:chOff x="304972" y="1813502"/>
              <a:chExt cx="1116560" cy="274982"/>
            </a:xfrm>
          </p:grpSpPr>
          <p:grpSp>
            <p:nvGrpSpPr>
              <p:cNvPr id="373" name="Grupo 372">
                <a:extLst>
                  <a:ext uri="{FF2B5EF4-FFF2-40B4-BE49-F238E27FC236}">
                    <a16:creationId xmlns:a16="http://schemas.microsoft.com/office/drawing/2014/main" id="{74CF06AF-5B49-7FE5-25C4-D5E4B2BF3553}"/>
                  </a:ext>
                </a:extLst>
              </p:cNvPr>
              <p:cNvGrpSpPr/>
              <p:nvPr/>
            </p:nvGrpSpPr>
            <p:grpSpPr>
              <a:xfrm>
                <a:off x="304972" y="1813502"/>
                <a:ext cx="56562" cy="262698"/>
                <a:chOff x="300276" y="1825786"/>
                <a:chExt cx="56562" cy="262698"/>
              </a:xfrm>
            </p:grpSpPr>
            <p:sp>
              <p:nvSpPr>
                <p:cNvPr id="390" name="Elipse 389">
                  <a:extLst>
                    <a:ext uri="{FF2B5EF4-FFF2-40B4-BE49-F238E27FC236}">
                      <a16:creationId xmlns:a16="http://schemas.microsoft.com/office/drawing/2014/main" id="{0040F25E-8C4A-8B32-44DC-BD90CD365F0B}"/>
                    </a:ext>
                  </a:extLst>
                </p:cNvPr>
                <p:cNvSpPr/>
                <p:nvPr/>
              </p:nvSpPr>
              <p:spPr>
                <a:xfrm>
                  <a:off x="30027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91" name="Elipse 390">
                  <a:extLst>
                    <a:ext uri="{FF2B5EF4-FFF2-40B4-BE49-F238E27FC236}">
                      <a16:creationId xmlns:a16="http://schemas.microsoft.com/office/drawing/2014/main" id="{A1DA8F51-26C6-AB87-44EE-6DF9DC68B071}"/>
                    </a:ext>
                  </a:extLst>
                </p:cNvPr>
                <p:cNvSpPr/>
                <p:nvPr/>
              </p:nvSpPr>
              <p:spPr>
                <a:xfrm>
                  <a:off x="30235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92" name="Rectángulo: esquinas redondeadas 391">
                  <a:extLst>
                    <a:ext uri="{FF2B5EF4-FFF2-40B4-BE49-F238E27FC236}">
                      <a16:creationId xmlns:a16="http://schemas.microsoft.com/office/drawing/2014/main" id="{AFB57279-FF68-2573-BA40-2F8E8E28A98F}"/>
                    </a:ext>
                  </a:extLst>
                </p:cNvPr>
                <p:cNvSpPr/>
                <p:nvPr/>
              </p:nvSpPr>
              <p:spPr>
                <a:xfrm rot="5400000">
                  <a:off x="224364"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374" name="Grupo 373">
                <a:extLst>
                  <a:ext uri="{FF2B5EF4-FFF2-40B4-BE49-F238E27FC236}">
                    <a16:creationId xmlns:a16="http://schemas.microsoft.com/office/drawing/2014/main" id="{2E0B5EEF-C5D5-FF02-50F2-ED4DCC89ED52}"/>
                  </a:ext>
                </a:extLst>
              </p:cNvPr>
              <p:cNvGrpSpPr/>
              <p:nvPr/>
            </p:nvGrpSpPr>
            <p:grpSpPr>
              <a:xfrm>
                <a:off x="834971" y="1822304"/>
                <a:ext cx="56562" cy="262698"/>
                <a:chOff x="745396" y="1825786"/>
                <a:chExt cx="56562" cy="262698"/>
              </a:xfrm>
            </p:grpSpPr>
            <p:sp>
              <p:nvSpPr>
                <p:cNvPr id="387" name="Elipse 386">
                  <a:extLst>
                    <a:ext uri="{FF2B5EF4-FFF2-40B4-BE49-F238E27FC236}">
                      <a16:creationId xmlns:a16="http://schemas.microsoft.com/office/drawing/2014/main" id="{35C3AC83-066B-3527-FD4A-62F918CCEA62}"/>
                    </a:ext>
                  </a:extLst>
                </p:cNvPr>
                <p:cNvSpPr/>
                <p:nvPr/>
              </p:nvSpPr>
              <p:spPr>
                <a:xfrm>
                  <a:off x="74539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88" name="Elipse 387">
                  <a:extLst>
                    <a:ext uri="{FF2B5EF4-FFF2-40B4-BE49-F238E27FC236}">
                      <a16:creationId xmlns:a16="http://schemas.microsoft.com/office/drawing/2014/main" id="{EF136406-E39E-7A26-5029-B34085D3175D}"/>
                    </a:ext>
                  </a:extLst>
                </p:cNvPr>
                <p:cNvSpPr/>
                <p:nvPr/>
              </p:nvSpPr>
              <p:spPr>
                <a:xfrm>
                  <a:off x="74747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89" name="Rectángulo: esquinas redondeadas 388">
                  <a:extLst>
                    <a:ext uri="{FF2B5EF4-FFF2-40B4-BE49-F238E27FC236}">
                      <a16:creationId xmlns:a16="http://schemas.microsoft.com/office/drawing/2014/main" id="{DA298E17-F4E1-46CF-40FF-4AB9C7DC11FD}"/>
                    </a:ext>
                  </a:extLst>
                </p:cNvPr>
                <p:cNvSpPr/>
                <p:nvPr/>
              </p:nvSpPr>
              <p:spPr>
                <a:xfrm rot="5400000">
                  <a:off x="669487" y="1933247"/>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375" name="Grupo 374">
                <a:extLst>
                  <a:ext uri="{FF2B5EF4-FFF2-40B4-BE49-F238E27FC236}">
                    <a16:creationId xmlns:a16="http://schemas.microsoft.com/office/drawing/2014/main" id="{7B377439-0989-079A-E305-51FEE48E333C}"/>
                  </a:ext>
                </a:extLst>
              </p:cNvPr>
              <p:cNvGrpSpPr/>
              <p:nvPr/>
            </p:nvGrpSpPr>
            <p:grpSpPr>
              <a:xfrm>
                <a:off x="1099971" y="1825786"/>
                <a:ext cx="56562" cy="262698"/>
                <a:chOff x="967956" y="1825786"/>
                <a:chExt cx="56562" cy="262698"/>
              </a:xfrm>
            </p:grpSpPr>
            <p:sp>
              <p:nvSpPr>
                <p:cNvPr id="384" name="Elipse 383">
                  <a:extLst>
                    <a:ext uri="{FF2B5EF4-FFF2-40B4-BE49-F238E27FC236}">
                      <a16:creationId xmlns:a16="http://schemas.microsoft.com/office/drawing/2014/main" id="{7CD680E9-4D4A-3671-E06D-7E4F5ECF932B}"/>
                    </a:ext>
                  </a:extLst>
                </p:cNvPr>
                <p:cNvSpPr/>
                <p:nvPr/>
              </p:nvSpPr>
              <p:spPr>
                <a:xfrm>
                  <a:off x="96795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85" name="Elipse 384">
                  <a:extLst>
                    <a:ext uri="{FF2B5EF4-FFF2-40B4-BE49-F238E27FC236}">
                      <a16:creationId xmlns:a16="http://schemas.microsoft.com/office/drawing/2014/main" id="{6B6A334E-3FF5-D152-AFB1-12FF29A294F5}"/>
                    </a:ext>
                  </a:extLst>
                </p:cNvPr>
                <p:cNvSpPr/>
                <p:nvPr/>
              </p:nvSpPr>
              <p:spPr>
                <a:xfrm>
                  <a:off x="97003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86" name="Rectángulo: esquinas redondeadas 385">
                  <a:extLst>
                    <a:ext uri="{FF2B5EF4-FFF2-40B4-BE49-F238E27FC236}">
                      <a16:creationId xmlns:a16="http://schemas.microsoft.com/office/drawing/2014/main" id="{C03242F8-DBAE-61E5-38C0-F82E37AE4C77}"/>
                    </a:ext>
                  </a:extLst>
                </p:cNvPr>
                <p:cNvSpPr/>
                <p:nvPr/>
              </p:nvSpPr>
              <p:spPr>
                <a:xfrm rot="5400000">
                  <a:off x="889963" y="1935157"/>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376" name="Grupo 375">
                <a:extLst>
                  <a:ext uri="{FF2B5EF4-FFF2-40B4-BE49-F238E27FC236}">
                    <a16:creationId xmlns:a16="http://schemas.microsoft.com/office/drawing/2014/main" id="{734C6495-2AD0-2208-6064-E19E9A6CE1AD}"/>
                  </a:ext>
                </a:extLst>
              </p:cNvPr>
              <p:cNvGrpSpPr/>
              <p:nvPr/>
            </p:nvGrpSpPr>
            <p:grpSpPr>
              <a:xfrm>
                <a:off x="1364970" y="1825786"/>
                <a:ext cx="56562" cy="262698"/>
                <a:chOff x="1364970" y="1825786"/>
                <a:chExt cx="56562" cy="262698"/>
              </a:xfrm>
            </p:grpSpPr>
            <p:sp>
              <p:nvSpPr>
                <p:cNvPr id="381" name="Elipse 380">
                  <a:extLst>
                    <a:ext uri="{FF2B5EF4-FFF2-40B4-BE49-F238E27FC236}">
                      <a16:creationId xmlns:a16="http://schemas.microsoft.com/office/drawing/2014/main" id="{0B2A03DE-E845-099E-A550-0CBE06C7D672}"/>
                    </a:ext>
                  </a:extLst>
                </p:cNvPr>
                <p:cNvSpPr/>
                <p:nvPr/>
              </p:nvSpPr>
              <p:spPr>
                <a:xfrm>
                  <a:off x="1364970"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82" name="Elipse 381">
                  <a:extLst>
                    <a:ext uri="{FF2B5EF4-FFF2-40B4-BE49-F238E27FC236}">
                      <a16:creationId xmlns:a16="http://schemas.microsoft.com/office/drawing/2014/main" id="{40523BBD-AFAF-8395-DEDF-A9C8191CDC9F}"/>
                    </a:ext>
                  </a:extLst>
                </p:cNvPr>
                <p:cNvSpPr/>
                <p:nvPr/>
              </p:nvSpPr>
              <p:spPr>
                <a:xfrm>
                  <a:off x="1367052"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83" name="Rectángulo: esquinas redondeadas 382">
                  <a:extLst>
                    <a:ext uri="{FF2B5EF4-FFF2-40B4-BE49-F238E27FC236}">
                      <a16:creationId xmlns:a16="http://schemas.microsoft.com/office/drawing/2014/main" id="{F768467C-F834-591C-4D65-871AB9823A0E}"/>
                    </a:ext>
                  </a:extLst>
                </p:cNvPr>
                <p:cNvSpPr/>
                <p:nvPr/>
              </p:nvSpPr>
              <p:spPr>
                <a:xfrm rot="5400000">
                  <a:off x="1287837"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377" name="Grupo 376">
                <a:extLst>
                  <a:ext uri="{FF2B5EF4-FFF2-40B4-BE49-F238E27FC236}">
                    <a16:creationId xmlns:a16="http://schemas.microsoft.com/office/drawing/2014/main" id="{DCDCDA6E-2B1D-B7DC-37A0-C7FF3827F75C}"/>
                  </a:ext>
                </a:extLst>
              </p:cNvPr>
              <p:cNvGrpSpPr/>
              <p:nvPr/>
            </p:nvGrpSpPr>
            <p:grpSpPr>
              <a:xfrm>
                <a:off x="569971" y="1817097"/>
                <a:ext cx="56562" cy="262698"/>
                <a:chOff x="522836" y="1825786"/>
                <a:chExt cx="56562" cy="262698"/>
              </a:xfrm>
            </p:grpSpPr>
            <p:sp>
              <p:nvSpPr>
                <p:cNvPr id="378" name="Elipse 377">
                  <a:extLst>
                    <a:ext uri="{FF2B5EF4-FFF2-40B4-BE49-F238E27FC236}">
                      <a16:creationId xmlns:a16="http://schemas.microsoft.com/office/drawing/2014/main" id="{EBEBDBFF-6955-176A-0362-967386DDA0C8}"/>
                    </a:ext>
                  </a:extLst>
                </p:cNvPr>
                <p:cNvSpPr/>
                <p:nvPr/>
              </p:nvSpPr>
              <p:spPr>
                <a:xfrm>
                  <a:off x="52283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79" name="Elipse 378">
                  <a:extLst>
                    <a:ext uri="{FF2B5EF4-FFF2-40B4-BE49-F238E27FC236}">
                      <a16:creationId xmlns:a16="http://schemas.microsoft.com/office/drawing/2014/main" id="{C9701FB1-0699-AB0E-63F1-F4D67D72F277}"/>
                    </a:ext>
                  </a:extLst>
                </p:cNvPr>
                <p:cNvSpPr/>
                <p:nvPr/>
              </p:nvSpPr>
              <p:spPr>
                <a:xfrm>
                  <a:off x="52491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380" name="Rectángulo: esquinas redondeadas 379">
                  <a:extLst>
                    <a:ext uri="{FF2B5EF4-FFF2-40B4-BE49-F238E27FC236}">
                      <a16:creationId xmlns:a16="http://schemas.microsoft.com/office/drawing/2014/main" id="{ED020937-744D-A5AE-B021-396B71405EC3}"/>
                    </a:ext>
                  </a:extLst>
                </p:cNvPr>
                <p:cNvSpPr/>
                <p:nvPr/>
              </p:nvSpPr>
              <p:spPr>
                <a:xfrm rot="5400000">
                  <a:off x="444842"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sp>
          <p:nvSpPr>
            <p:cNvPr id="372" name="CuadroTexto 371">
              <a:extLst>
                <a:ext uri="{FF2B5EF4-FFF2-40B4-BE49-F238E27FC236}">
                  <a16:creationId xmlns:a16="http://schemas.microsoft.com/office/drawing/2014/main" id="{B1467A0E-0D72-B6A3-5CEC-EDB7D08D97B8}"/>
                </a:ext>
              </a:extLst>
            </p:cNvPr>
            <p:cNvSpPr txBox="1"/>
            <p:nvPr/>
          </p:nvSpPr>
          <p:spPr>
            <a:xfrm>
              <a:off x="2139286" y="967829"/>
              <a:ext cx="1370477" cy="245239"/>
            </a:xfrm>
            <a:prstGeom prst="rect">
              <a:avLst/>
            </a:prstGeom>
            <a:solidFill>
              <a:schemeClr val="bg1"/>
            </a:solidFill>
          </p:spPr>
          <p:txBody>
            <a:bodyPr wrap="square" rtlCol="0">
              <a:spAutoFit/>
            </a:bodyPr>
            <a:lstStyle/>
            <a:p>
              <a:pPr algn="ctr"/>
              <a:r>
                <a:rPr lang="es-419" sz="1862" b="1" dirty="0">
                  <a:solidFill>
                    <a:srgbClr val="0070C0"/>
                  </a:solidFill>
                </a:rPr>
                <a:t>Programas PAEE</a:t>
              </a:r>
            </a:p>
          </p:txBody>
        </p:sp>
      </p:grpSp>
      <p:grpSp>
        <p:nvGrpSpPr>
          <p:cNvPr id="393" name="Grupo 392">
            <a:extLst>
              <a:ext uri="{FF2B5EF4-FFF2-40B4-BE49-F238E27FC236}">
                <a16:creationId xmlns:a16="http://schemas.microsoft.com/office/drawing/2014/main" id="{6F3E0625-DB7E-F390-5AF1-D88265E9F141}"/>
              </a:ext>
            </a:extLst>
          </p:cNvPr>
          <p:cNvGrpSpPr/>
          <p:nvPr/>
        </p:nvGrpSpPr>
        <p:grpSpPr>
          <a:xfrm>
            <a:off x="3980681" y="2075645"/>
            <a:ext cx="2117349" cy="3951272"/>
            <a:chOff x="2139285" y="815849"/>
            <a:chExt cx="1370479" cy="2557508"/>
          </a:xfrm>
          <a:effectLst>
            <a:outerShdw blurRad="50800" dist="38100" dir="5400000" algn="t" rotWithShape="0">
              <a:prstClr val="black">
                <a:alpha val="40000"/>
              </a:prstClr>
            </a:outerShdw>
          </a:effectLst>
        </p:grpSpPr>
        <p:sp>
          <p:nvSpPr>
            <p:cNvPr id="394" name="Rectángulo: esquinas redondeadas 393">
              <a:extLst>
                <a:ext uri="{FF2B5EF4-FFF2-40B4-BE49-F238E27FC236}">
                  <a16:creationId xmlns:a16="http://schemas.microsoft.com/office/drawing/2014/main" id="{C986F891-2127-199D-AEC1-7D9E233F7FF2}"/>
                </a:ext>
              </a:extLst>
            </p:cNvPr>
            <p:cNvSpPr/>
            <p:nvPr/>
          </p:nvSpPr>
          <p:spPr>
            <a:xfrm rot="16200000" flipH="1">
              <a:off x="1960431" y="994707"/>
              <a:ext cx="1728191" cy="1370475"/>
            </a:xfrm>
            <a:prstGeom prst="roundRect">
              <a:avLst>
                <a:gd name="adj" fmla="val 6379"/>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419" sz="1029" dirty="0"/>
            </a:p>
          </p:txBody>
        </p:sp>
        <p:sp>
          <p:nvSpPr>
            <p:cNvPr id="395" name="Google Shape;446;p22">
              <a:extLst>
                <a:ext uri="{FF2B5EF4-FFF2-40B4-BE49-F238E27FC236}">
                  <a16:creationId xmlns:a16="http://schemas.microsoft.com/office/drawing/2014/main" id="{596CDD5A-2BD9-9119-C582-00AA74973180}"/>
                </a:ext>
              </a:extLst>
            </p:cNvPr>
            <p:cNvSpPr txBox="1"/>
            <p:nvPr/>
          </p:nvSpPr>
          <p:spPr>
            <a:xfrm flipH="1">
              <a:off x="2220717" y="1737951"/>
              <a:ext cx="1178174" cy="713265"/>
            </a:xfrm>
            <a:prstGeom prst="rect">
              <a:avLst/>
            </a:prstGeom>
            <a:noFill/>
            <a:ln>
              <a:noFill/>
            </a:ln>
          </p:spPr>
          <p:txBody>
            <a:bodyPr spcFirstLastPara="1" wrap="square" lIns="39181" tIns="39181" rIns="39181" bIns="39181" anchor="ctr" anchorCtr="0">
              <a:noAutofit/>
            </a:bodyPr>
            <a:lstStyle/>
            <a:p>
              <a:pPr algn="ctr">
                <a:buClr>
                  <a:srgbClr val="000000"/>
                </a:buClr>
                <a:defRPr/>
              </a:pPr>
              <a:r>
                <a:rPr lang="es-MX" sz="1222" kern="0" dirty="0">
                  <a:solidFill>
                    <a:schemeClr val="bg1"/>
                  </a:solidFill>
                  <a:effectLst>
                    <a:outerShdw blurRad="38100" dist="38100" dir="2700000" algn="tl">
                      <a:srgbClr val="000000">
                        <a:alpha val="43137"/>
                      </a:srgbClr>
                    </a:outerShdw>
                  </a:effectLst>
                  <a:latin typeface="Roboto"/>
                  <a:ea typeface="Roboto"/>
                  <a:cs typeface="Roboto"/>
                  <a:sym typeface="Roboto"/>
                </a:rPr>
                <a:t>Reporte Semestral de Energía y Emisiones evitadas Programas Agencia (1er Semestre)</a:t>
              </a:r>
              <a:endParaRPr lang="en-US" sz="1164" kern="0" dirty="0">
                <a:latin typeface="Roboto"/>
                <a:ea typeface="Roboto"/>
                <a:cs typeface="Roboto"/>
                <a:sym typeface="Roboto"/>
              </a:endParaRPr>
            </a:p>
          </p:txBody>
        </p:sp>
        <p:sp>
          <p:nvSpPr>
            <p:cNvPr id="396" name="Rectángulo: esquinas redondeadas 395">
              <a:extLst>
                <a:ext uri="{FF2B5EF4-FFF2-40B4-BE49-F238E27FC236}">
                  <a16:creationId xmlns:a16="http://schemas.microsoft.com/office/drawing/2014/main" id="{14A31CD1-F392-7EB2-8B1D-CC294B768BE1}"/>
                </a:ext>
              </a:extLst>
            </p:cNvPr>
            <p:cNvSpPr/>
            <p:nvPr/>
          </p:nvSpPr>
          <p:spPr>
            <a:xfrm rot="16200000" flipH="1">
              <a:off x="2455193" y="2318786"/>
              <a:ext cx="738665" cy="1370477"/>
            </a:xfrm>
            <a:prstGeom prst="roundRect">
              <a:avLst>
                <a:gd name="adj" fmla="val 6379"/>
              </a:avLst>
            </a:prstGeom>
            <a:solidFill>
              <a:srgbClr val="EDF2F2"/>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419" sz="3491" b="1" dirty="0">
                  <a:solidFill>
                    <a:srgbClr val="92D050"/>
                  </a:solidFill>
                  <a:latin typeface="Arial Black" panose="020B0A04020102020204" pitchFamily="34" charset="0"/>
                  <a:cs typeface="Aharoni" panose="02010803020104030203" pitchFamily="2" charset="-79"/>
                </a:rPr>
                <a:t>Junio</a:t>
              </a:r>
            </a:p>
          </p:txBody>
        </p:sp>
        <p:grpSp>
          <p:nvGrpSpPr>
            <p:cNvPr id="397" name="Grupo 396">
              <a:extLst>
                <a:ext uri="{FF2B5EF4-FFF2-40B4-BE49-F238E27FC236}">
                  <a16:creationId xmlns:a16="http://schemas.microsoft.com/office/drawing/2014/main" id="{3F61453E-6C06-E3D5-DED3-9FAE1AA9E6E8}"/>
                </a:ext>
              </a:extLst>
            </p:cNvPr>
            <p:cNvGrpSpPr/>
            <p:nvPr/>
          </p:nvGrpSpPr>
          <p:grpSpPr>
            <a:xfrm>
              <a:off x="2273342" y="2442988"/>
              <a:ext cx="1116560" cy="274982"/>
              <a:chOff x="304972" y="1813502"/>
              <a:chExt cx="1116560" cy="274982"/>
            </a:xfrm>
          </p:grpSpPr>
          <p:grpSp>
            <p:nvGrpSpPr>
              <p:cNvPr id="399" name="Grupo 398">
                <a:extLst>
                  <a:ext uri="{FF2B5EF4-FFF2-40B4-BE49-F238E27FC236}">
                    <a16:creationId xmlns:a16="http://schemas.microsoft.com/office/drawing/2014/main" id="{B0A67D8E-491E-80DE-7E54-F6A5602D3D0A}"/>
                  </a:ext>
                </a:extLst>
              </p:cNvPr>
              <p:cNvGrpSpPr/>
              <p:nvPr/>
            </p:nvGrpSpPr>
            <p:grpSpPr>
              <a:xfrm>
                <a:off x="304972" y="1813502"/>
                <a:ext cx="56562" cy="262698"/>
                <a:chOff x="300276" y="1825786"/>
                <a:chExt cx="56562" cy="262698"/>
              </a:xfrm>
            </p:grpSpPr>
            <p:sp>
              <p:nvSpPr>
                <p:cNvPr id="416" name="Elipse 415">
                  <a:extLst>
                    <a:ext uri="{FF2B5EF4-FFF2-40B4-BE49-F238E27FC236}">
                      <a16:creationId xmlns:a16="http://schemas.microsoft.com/office/drawing/2014/main" id="{B5AF42E8-CEF5-8424-E51B-E0FEE090E3B3}"/>
                    </a:ext>
                  </a:extLst>
                </p:cNvPr>
                <p:cNvSpPr/>
                <p:nvPr/>
              </p:nvSpPr>
              <p:spPr>
                <a:xfrm>
                  <a:off x="30027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17" name="Elipse 416">
                  <a:extLst>
                    <a:ext uri="{FF2B5EF4-FFF2-40B4-BE49-F238E27FC236}">
                      <a16:creationId xmlns:a16="http://schemas.microsoft.com/office/drawing/2014/main" id="{6DFB5088-F487-FAF0-5A04-D346E0A0853C}"/>
                    </a:ext>
                  </a:extLst>
                </p:cNvPr>
                <p:cNvSpPr/>
                <p:nvPr/>
              </p:nvSpPr>
              <p:spPr>
                <a:xfrm>
                  <a:off x="30235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18" name="Rectángulo: esquinas redondeadas 417">
                  <a:extLst>
                    <a:ext uri="{FF2B5EF4-FFF2-40B4-BE49-F238E27FC236}">
                      <a16:creationId xmlns:a16="http://schemas.microsoft.com/office/drawing/2014/main" id="{0B338688-4EEC-EA55-DCF0-7E6F4E9E6A88}"/>
                    </a:ext>
                  </a:extLst>
                </p:cNvPr>
                <p:cNvSpPr/>
                <p:nvPr/>
              </p:nvSpPr>
              <p:spPr>
                <a:xfrm rot="5400000">
                  <a:off x="224364"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00" name="Grupo 399">
                <a:extLst>
                  <a:ext uri="{FF2B5EF4-FFF2-40B4-BE49-F238E27FC236}">
                    <a16:creationId xmlns:a16="http://schemas.microsoft.com/office/drawing/2014/main" id="{2AB5E78F-C1D4-2995-7931-D91481FE3872}"/>
                  </a:ext>
                </a:extLst>
              </p:cNvPr>
              <p:cNvGrpSpPr/>
              <p:nvPr/>
            </p:nvGrpSpPr>
            <p:grpSpPr>
              <a:xfrm>
                <a:off x="834971" y="1822304"/>
                <a:ext cx="56562" cy="262698"/>
                <a:chOff x="745396" y="1825786"/>
                <a:chExt cx="56562" cy="262698"/>
              </a:xfrm>
            </p:grpSpPr>
            <p:sp>
              <p:nvSpPr>
                <p:cNvPr id="413" name="Elipse 412">
                  <a:extLst>
                    <a:ext uri="{FF2B5EF4-FFF2-40B4-BE49-F238E27FC236}">
                      <a16:creationId xmlns:a16="http://schemas.microsoft.com/office/drawing/2014/main" id="{BFF702B9-1A74-5D95-50A7-D1B5BE5AF4CB}"/>
                    </a:ext>
                  </a:extLst>
                </p:cNvPr>
                <p:cNvSpPr/>
                <p:nvPr/>
              </p:nvSpPr>
              <p:spPr>
                <a:xfrm>
                  <a:off x="74539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14" name="Elipse 413">
                  <a:extLst>
                    <a:ext uri="{FF2B5EF4-FFF2-40B4-BE49-F238E27FC236}">
                      <a16:creationId xmlns:a16="http://schemas.microsoft.com/office/drawing/2014/main" id="{B0F143AF-FD97-5407-7C2F-337132A0795D}"/>
                    </a:ext>
                  </a:extLst>
                </p:cNvPr>
                <p:cNvSpPr/>
                <p:nvPr/>
              </p:nvSpPr>
              <p:spPr>
                <a:xfrm>
                  <a:off x="74747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15" name="Rectángulo: esquinas redondeadas 414">
                  <a:extLst>
                    <a:ext uri="{FF2B5EF4-FFF2-40B4-BE49-F238E27FC236}">
                      <a16:creationId xmlns:a16="http://schemas.microsoft.com/office/drawing/2014/main" id="{5E8357E0-7018-DF1C-25AB-32F67948A45D}"/>
                    </a:ext>
                  </a:extLst>
                </p:cNvPr>
                <p:cNvSpPr/>
                <p:nvPr/>
              </p:nvSpPr>
              <p:spPr>
                <a:xfrm rot="5400000">
                  <a:off x="669487" y="1933247"/>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01" name="Grupo 400">
                <a:extLst>
                  <a:ext uri="{FF2B5EF4-FFF2-40B4-BE49-F238E27FC236}">
                    <a16:creationId xmlns:a16="http://schemas.microsoft.com/office/drawing/2014/main" id="{98B71A3F-3897-2911-B320-5A921FC087A0}"/>
                  </a:ext>
                </a:extLst>
              </p:cNvPr>
              <p:cNvGrpSpPr/>
              <p:nvPr/>
            </p:nvGrpSpPr>
            <p:grpSpPr>
              <a:xfrm>
                <a:off x="1099971" y="1825786"/>
                <a:ext cx="56562" cy="262698"/>
                <a:chOff x="967956" y="1825786"/>
                <a:chExt cx="56562" cy="262698"/>
              </a:xfrm>
            </p:grpSpPr>
            <p:sp>
              <p:nvSpPr>
                <p:cNvPr id="410" name="Elipse 409">
                  <a:extLst>
                    <a:ext uri="{FF2B5EF4-FFF2-40B4-BE49-F238E27FC236}">
                      <a16:creationId xmlns:a16="http://schemas.microsoft.com/office/drawing/2014/main" id="{D05AC0DA-EDD6-FD9A-06E1-DF7BBEE93295}"/>
                    </a:ext>
                  </a:extLst>
                </p:cNvPr>
                <p:cNvSpPr/>
                <p:nvPr/>
              </p:nvSpPr>
              <p:spPr>
                <a:xfrm>
                  <a:off x="96795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11" name="Elipse 410">
                  <a:extLst>
                    <a:ext uri="{FF2B5EF4-FFF2-40B4-BE49-F238E27FC236}">
                      <a16:creationId xmlns:a16="http://schemas.microsoft.com/office/drawing/2014/main" id="{B7310482-0A8B-079D-D1AD-1D1D824E3046}"/>
                    </a:ext>
                  </a:extLst>
                </p:cNvPr>
                <p:cNvSpPr/>
                <p:nvPr/>
              </p:nvSpPr>
              <p:spPr>
                <a:xfrm>
                  <a:off x="97003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12" name="Rectángulo: esquinas redondeadas 411">
                  <a:extLst>
                    <a:ext uri="{FF2B5EF4-FFF2-40B4-BE49-F238E27FC236}">
                      <a16:creationId xmlns:a16="http://schemas.microsoft.com/office/drawing/2014/main" id="{6C292F28-864C-E698-B940-397277A75686}"/>
                    </a:ext>
                  </a:extLst>
                </p:cNvPr>
                <p:cNvSpPr/>
                <p:nvPr/>
              </p:nvSpPr>
              <p:spPr>
                <a:xfrm rot="5400000">
                  <a:off x="889963" y="1935157"/>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02" name="Grupo 401">
                <a:extLst>
                  <a:ext uri="{FF2B5EF4-FFF2-40B4-BE49-F238E27FC236}">
                    <a16:creationId xmlns:a16="http://schemas.microsoft.com/office/drawing/2014/main" id="{F91B9817-0EDC-1723-C173-69BFD32FB7C6}"/>
                  </a:ext>
                </a:extLst>
              </p:cNvPr>
              <p:cNvGrpSpPr/>
              <p:nvPr/>
            </p:nvGrpSpPr>
            <p:grpSpPr>
              <a:xfrm>
                <a:off x="1364970" y="1825786"/>
                <a:ext cx="56562" cy="262698"/>
                <a:chOff x="1364970" y="1825786"/>
                <a:chExt cx="56562" cy="262698"/>
              </a:xfrm>
            </p:grpSpPr>
            <p:sp>
              <p:nvSpPr>
                <p:cNvPr id="407" name="Elipse 406">
                  <a:extLst>
                    <a:ext uri="{FF2B5EF4-FFF2-40B4-BE49-F238E27FC236}">
                      <a16:creationId xmlns:a16="http://schemas.microsoft.com/office/drawing/2014/main" id="{13771C19-8424-5B72-BB30-0E1F0CDD092F}"/>
                    </a:ext>
                  </a:extLst>
                </p:cNvPr>
                <p:cNvSpPr/>
                <p:nvPr/>
              </p:nvSpPr>
              <p:spPr>
                <a:xfrm>
                  <a:off x="1364970"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08" name="Elipse 407">
                  <a:extLst>
                    <a:ext uri="{FF2B5EF4-FFF2-40B4-BE49-F238E27FC236}">
                      <a16:creationId xmlns:a16="http://schemas.microsoft.com/office/drawing/2014/main" id="{497F1094-1433-7DD1-2CA7-80D8E7D1567B}"/>
                    </a:ext>
                  </a:extLst>
                </p:cNvPr>
                <p:cNvSpPr/>
                <p:nvPr/>
              </p:nvSpPr>
              <p:spPr>
                <a:xfrm>
                  <a:off x="1367052"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09" name="Rectángulo: esquinas redondeadas 408">
                  <a:extLst>
                    <a:ext uri="{FF2B5EF4-FFF2-40B4-BE49-F238E27FC236}">
                      <a16:creationId xmlns:a16="http://schemas.microsoft.com/office/drawing/2014/main" id="{C29F946D-C8EE-60C2-5D0B-297E88BA85E5}"/>
                    </a:ext>
                  </a:extLst>
                </p:cNvPr>
                <p:cNvSpPr/>
                <p:nvPr/>
              </p:nvSpPr>
              <p:spPr>
                <a:xfrm rot="5400000">
                  <a:off x="1287837"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03" name="Grupo 402">
                <a:extLst>
                  <a:ext uri="{FF2B5EF4-FFF2-40B4-BE49-F238E27FC236}">
                    <a16:creationId xmlns:a16="http://schemas.microsoft.com/office/drawing/2014/main" id="{FBC246F8-5C97-A374-5967-4C31DF80541D}"/>
                  </a:ext>
                </a:extLst>
              </p:cNvPr>
              <p:cNvGrpSpPr/>
              <p:nvPr/>
            </p:nvGrpSpPr>
            <p:grpSpPr>
              <a:xfrm>
                <a:off x="569971" y="1817097"/>
                <a:ext cx="56562" cy="262698"/>
                <a:chOff x="522836" y="1825786"/>
                <a:chExt cx="56562" cy="262698"/>
              </a:xfrm>
            </p:grpSpPr>
            <p:sp>
              <p:nvSpPr>
                <p:cNvPr id="404" name="Elipse 403">
                  <a:extLst>
                    <a:ext uri="{FF2B5EF4-FFF2-40B4-BE49-F238E27FC236}">
                      <a16:creationId xmlns:a16="http://schemas.microsoft.com/office/drawing/2014/main" id="{40ACCCC0-210F-DCFC-1E13-DD58E3CC0E1C}"/>
                    </a:ext>
                  </a:extLst>
                </p:cNvPr>
                <p:cNvSpPr/>
                <p:nvPr/>
              </p:nvSpPr>
              <p:spPr>
                <a:xfrm>
                  <a:off x="52283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05" name="Elipse 404">
                  <a:extLst>
                    <a:ext uri="{FF2B5EF4-FFF2-40B4-BE49-F238E27FC236}">
                      <a16:creationId xmlns:a16="http://schemas.microsoft.com/office/drawing/2014/main" id="{A1603C13-80C4-E7F6-1EB5-E24A8C767D82}"/>
                    </a:ext>
                  </a:extLst>
                </p:cNvPr>
                <p:cNvSpPr/>
                <p:nvPr/>
              </p:nvSpPr>
              <p:spPr>
                <a:xfrm>
                  <a:off x="52491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06" name="Rectángulo: esquinas redondeadas 405">
                  <a:extLst>
                    <a:ext uri="{FF2B5EF4-FFF2-40B4-BE49-F238E27FC236}">
                      <a16:creationId xmlns:a16="http://schemas.microsoft.com/office/drawing/2014/main" id="{64641948-7C99-B969-0A51-2B4737B3C666}"/>
                    </a:ext>
                  </a:extLst>
                </p:cNvPr>
                <p:cNvSpPr/>
                <p:nvPr/>
              </p:nvSpPr>
              <p:spPr>
                <a:xfrm rot="5400000">
                  <a:off x="444842"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sp>
          <p:nvSpPr>
            <p:cNvPr id="398" name="CuadroTexto 397">
              <a:extLst>
                <a:ext uri="{FF2B5EF4-FFF2-40B4-BE49-F238E27FC236}">
                  <a16:creationId xmlns:a16="http://schemas.microsoft.com/office/drawing/2014/main" id="{05129C6D-578A-2F67-64E6-58B7A3C8BD0B}"/>
                </a:ext>
              </a:extLst>
            </p:cNvPr>
            <p:cNvSpPr txBox="1"/>
            <p:nvPr/>
          </p:nvSpPr>
          <p:spPr>
            <a:xfrm>
              <a:off x="2139285" y="967829"/>
              <a:ext cx="1370477" cy="407555"/>
            </a:xfrm>
            <a:prstGeom prst="rect">
              <a:avLst/>
            </a:prstGeom>
            <a:solidFill>
              <a:schemeClr val="bg1"/>
            </a:solidFill>
          </p:spPr>
          <p:txBody>
            <a:bodyPr wrap="square" rtlCol="0">
              <a:spAutoFit/>
            </a:bodyPr>
            <a:lstStyle/>
            <a:p>
              <a:pPr algn="ctr"/>
              <a:r>
                <a:rPr lang="es-419" sz="1746" b="1" dirty="0">
                  <a:solidFill>
                    <a:schemeClr val="accent3"/>
                  </a:solidFill>
                </a:rPr>
                <a:t>Todos los Programas</a:t>
              </a:r>
            </a:p>
          </p:txBody>
        </p:sp>
      </p:grpSp>
      <p:grpSp>
        <p:nvGrpSpPr>
          <p:cNvPr id="419" name="Grupo 418">
            <a:extLst>
              <a:ext uri="{FF2B5EF4-FFF2-40B4-BE49-F238E27FC236}">
                <a16:creationId xmlns:a16="http://schemas.microsoft.com/office/drawing/2014/main" id="{417325A4-F983-E61B-9CF5-4D2CB6D1260A}"/>
              </a:ext>
            </a:extLst>
          </p:cNvPr>
          <p:cNvGrpSpPr/>
          <p:nvPr/>
        </p:nvGrpSpPr>
        <p:grpSpPr>
          <a:xfrm>
            <a:off x="6431943" y="2057545"/>
            <a:ext cx="2117347" cy="3969373"/>
            <a:chOff x="2139286" y="804133"/>
            <a:chExt cx="1370478" cy="2569224"/>
          </a:xfrm>
          <a:effectLst>
            <a:outerShdw blurRad="50800" dist="38100" dir="5400000" algn="t" rotWithShape="0">
              <a:prstClr val="black">
                <a:alpha val="40000"/>
              </a:prstClr>
            </a:outerShdw>
          </a:effectLst>
        </p:grpSpPr>
        <p:sp>
          <p:nvSpPr>
            <p:cNvPr id="420" name="Rectángulo: esquinas redondeadas 419">
              <a:extLst>
                <a:ext uri="{FF2B5EF4-FFF2-40B4-BE49-F238E27FC236}">
                  <a16:creationId xmlns:a16="http://schemas.microsoft.com/office/drawing/2014/main" id="{4BB8F2D0-5CA0-F1A0-A6AB-93ABB8AD0812}"/>
                </a:ext>
              </a:extLst>
            </p:cNvPr>
            <p:cNvSpPr/>
            <p:nvPr/>
          </p:nvSpPr>
          <p:spPr>
            <a:xfrm rot="16200000" flipH="1">
              <a:off x="1960431" y="982991"/>
              <a:ext cx="1728191" cy="1370475"/>
            </a:xfrm>
            <a:prstGeom prst="roundRect">
              <a:avLst>
                <a:gd name="adj" fmla="val 6379"/>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s-419" sz="1029" dirty="0"/>
            </a:p>
          </p:txBody>
        </p:sp>
        <p:sp>
          <p:nvSpPr>
            <p:cNvPr id="421" name="Google Shape;446;p22">
              <a:extLst>
                <a:ext uri="{FF2B5EF4-FFF2-40B4-BE49-F238E27FC236}">
                  <a16:creationId xmlns:a16="http://schemas.microsoft.com/office/drawing/2014/main" id="{801E0F9A-F59F-3D10-4CE6-38A7405FF256}"/>
                </a:ext>
              </a:extLst>
            </p:cNvPr>
            <p:cNvSpPr txBox="1"/>
            <p:nvPr/>
          </p:nvSpPr>
          <p:spPr>
            <a:xfrm flipH="1">
              <a:off x="2220717" y="1737951"/>
              <a:ext cx="1178174" cy="713265"/>
            </a:xfrm>
            <a:prstGeom prst="rect">
              <a:avLst/>
            </a:prstGeom>
            <a:noFill/>
            <a:ln>
              <a:noFill/>
            </a:ln>
          </p:spPr>
          <p:txBody>
            <a:bodyPr spcFirstLastPara="1" wrap="square" lIns="39181" tIns="39181" rIns="39181" bIns="39181" anchor="ctr" anchorCtr="0">
              <a:noAutofit/>
            </a:bodyPr>
            <a:lstStyle/>
            <a:p>
              <a:pPr algn="ctr">
                <a:buClr>
                  <a:srgbClr val="000000"/>
                </a:buClr>
                <a:defRPr/>
              </a:pPr>
              <a:r>
                <a:rPr lang="es-MX" sz="1222" kern="0" dirty="0">
                  <a:solidFill>
                    <a:schemeClr val="bg1"/>
                  </a:solidFill>
                  <a:effectLst>
                    <a:outerShdw blurRad="38100" dist="38100" dir="2700000" algn="tl">
                      <a:srgbClr val="000000">
                        <a:alpha val="43137"/>
                      </a:srgbClr>
                    </a:outerShdw>
                  </a:effectLst>
                  <a:latin typeface="Roboto"/>
                  <a:ea typeface="Roboto"/>
                  <a:cs typeface="Roboto"/>
                  <a:sym typeface="Roboto"/>
                </a:rPr>
                <a:t>Reporte Semestral de Energía y Emisiones evitadas Programas Agencia (2do Semestre)</a:t>
              </a:r>
              <a:endParaRPr lang="en-US" sz="1164" kern="0" dirty="0">
                <a:latin typeface="Roboto"/>
                <a:ea typeface="Roboto"/>
                <a:cs typeface="Roboto"/>
                <a:sym typeface="Roboto"/>
              </a:endParaRPr>
            </a:p>
          </p:txBody>
        </p:sp>
        <p:sp>
          <p:nvSpPr>
            <p:cNvPr id="422" name="Rectángulo: esquinas redondeadas 421">
              <a:extLst>
                <a:ext uri="{FF2B5EF4-FFF2-40B4-BE49-F238E27FC236}">
                  <a16:creationId xmlns:a16="http://schemas.microsoft.com/office/drawing/2014/main" id="{09918B2A-22E3-3E59-4BA6-C5ACCC937511}"/>
                </a:ext>
              </a:extLst>
            </p:cNvPr>
            <p:cNvSpPr/>
            <p:nvPr/>
          </p:nvSpPr>
          <p:spPr>
            <a:xfrm rot="16200000" flipH="1">
              <a:off x="2455193" y="2318786"/>
              <a:ext cx="738665" cy="1370477"/>
            </a:xfrm>
            <a:prstGeom prst="roundRect">
              <a:avLst>
                <a:gd name="adj" fmla="val 6379"/>
              </a:avLst>
            </a:prstGeom>
            <a:solidFill>
              <a:srgbClr val="EDF2F2"/>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419" sz="2677" b="1" dirty="0">
                  <a:solidFill>
                    <a:schemeClr val="accent4"/>
                  </a:solidFill>
                  <a:latin typeface="Arial Black" panose="020B0A04020102020204" pitchFamily="34" charset="0"/>
                  <a:cs typeface="Aharoni" panose="02010803020104030203" pitchFamily="2" charset="-79"/>
                </a:rPr>
                <a:t>Diciembre</a:t>
              </a:r>
            </a:p>
          </p:txBody>
        </p:sp>
        <p:grpSp>
          <p:nvGrpSpPr>
            <p:cNvPr id="423" name="Grupo 422">
              <a:extLst>
                <a:ext uri="{FF2B5EF4-FFF2-40B4-BE49-F238E27FC236}">
                  <a16:creationId xmlns:a16="http://schemas.microsoft.com/office/drawing/2014/main" id="{F1D7D3E1-517E-59FB-B7C1-F4C81578B61D}"/>
                </a:ext>
              </a:extLst>
            </p:cNvPr>
            <p:cNvGrpSpPr/>
            <p:nvPr/>
          </p:nvGrpSpPr>
          <p:grpSpPr>
            <a:xfrm>
              <a:off x="2273342" y="2442988"/>
              <a:ext cx="1116560" cy="274982"/>
              <a:chOff x="304972" y="1813502"/>
              <a:chExt cx="1116560" cy="274982"/>
            </a:xfrm>
          </p:grpSpPr>
          <p:grpSp>
            <p:nvGrpSpPr>
              <p:cNvPr id="425" name="Grupo 424">
                <a:extLst>
                  <a:ext uri="{FF2B5EF4-FFF2-40B4-BE49-F238E27FC236}">
                    <a16:creationId xmlns:a16="http://schemas.microsoft.com/office/drawing/2014/main" id="{CE73B4DD-0699-3996-B62D-BD8C173D5ECB}"/>
                  </a:ext>
                </a:extLst>
              </p:cNvPr>
              <p:cNvGrpSpPr/>
              <p:nvPr/>
            </p:nvGrpSpPr>
            <p:grpSpPr>
              <a:xfrm>
                <a:off x="304972" y="1813502"/>
                <a:ext cx="56562" cy="262698"/>
                <a:chOff x="300276" y="1825786"/>
                <a:chExt cx="56562" cy="262698"/>
              </a:xfrm>
            </p:grpSpPr>
            <p:sp>
              <p:nvSpPr>
                <p:cNvPr id="442" name="Elipse 441">
                  <a:extLst>
                    <a:ext uri="{FF2B5EF4-FFF2-40B4-BE49-F238E27FC236}">
                      <a16:creationId xmlns:a16="http://schemas.microsoft.com/office/drawing/2014/main" id="{9641A7BA-4CB5-3623-E463-7399E06471D3}"/>
                    </a:ext>
                  </a:extLst>
                </p:cNvPr>
                <p:cNvSpPr/>
                <p:nvPr/>
              </p:nvSpPr>
              <p:spPr>
                <a:xfrm>
                  <a:off x="30027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43" name="Elipse 442">
                  <a:extLst>
                    <a:ext uri="{FF2B5EF4-FFF2-40B4-BE49-F238E27FC236}">
                      <a16:creationId xmlns:a16="http://schemas.microsoft.com/office/drawing/2014/main" id="{6A57B82B-2740-2A0F-EBA1-B868FE030BBF}"/>
                    </a:ext>
                  </a:extLst>
                </p:cNvPr>
                <p:cNvSpPr/>
                <p:nvPr/>
              </p:nvSpPr>
              <p:spPr>
                <a:xfrm>
                  <a:off x="30235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44" name="Rectángulo: esquinas redondeadas 443">
                  <a:extLst>
                    <a:ext uri="{FF2B5EF4-FFF2-40B4-BE49-F238E27FC236}">
                      <a16:creationId xmlns:a16="http://schemas.microsoft.com/office/drawing/2014/main" id="{8E4EB8A4-13B8-D87C-249F-D9D0AB755BE5}"/>
                    </a:ext>
                  </a:extLst>
                </p:cNvPr>
                <p:cNvSpPr/>
                <p:nvPr/>
              </p:nvSpPr>
              <p:spPr>
                <a:xfrm rot="5400000">
                  <a:off x="224364"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26" name="Grupo 425">
                <a:extLst>
                  <a:ext uri="{FF2B5EF4-FFF2-40B4-BE49-F238E27FC236}">
                    <a16:creationId xmlns:a16="http://schemas.microsoft.com/office/drawing/2014/main" id="{A5342672-02A7-96B4-E267-61257B5F5C0F}"/>
                  </a:ext>
                </a:extLst>
              </p:cNvPr>
              <p:cNvGrpSpPr/>
              <p:nvPr/>
            </p:nvGrpSpPr>
            <p:grpSpPr>
              <a:xfrm>
                <a:off x="834971" y="1822304"/>
                <a:ext cx="56562" cy="262698"/>
                <a:chOff x="745396" y="1825786"/>
                <a:chExt cx="56562" cy="262698"/>
              </a:xfrm>
            </p:grpSpPr>
            <p:sp>
              <p:nvSpPr>
                <p:cNvPr id="439" name="Elipse 438">
                  <a:extLst>
                    <a:ext uri="{FF2B5EF4-FFF2-40B4-BE49-F238E27FC236}">
                      <a16:creationId xmlns:a16="http://schemas.microsoft.com/office/drawing/2014/main" id="{E19CFAE2-8DE8-7512-EBC0-31DFFE8B8B44}"/>
                    </a:ext>
                  </a:extLst>
                </p:cNvPr>
                <p:cNvSpPr/>
                <p:nvPr/>
              </p:nvSpPr>
              <p:spPr>
                <a:xfrm>
                  <a:off x="74539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40" name="Elipse 439">
                  <a:extLst>
                    <a:ext uri="{FF2B5EF4-FFF2-40B4-BE49-F238E27FC236}">
                      <a16:creationId xmlns:a16="http://schemas.microsoft.com/office/drawing/2014/main" id="{6A85FCEA-F85D-1637-C33C-AF1843726D42}"/>
                    </a:ext>
                  </a:extLst>
                </p:cNvPr>
                <p:cNvSpPr/>
                <p:nvPr/>
              </p:nvSpPr>
              <p:spPr>
                <a:xfrm>
                  <a:off x="74747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41" name="Rectángulo: esquinas redondeadas 440">
                  <a:extLst>
                    <a:ext uri="{FF2B5EF4-FFF2-40B4-BE49-F238E27FC236}">
                      <a16:creationId xmlns:a16="http://schemas.microsoft.com/office/drawing/2014/main" id="{0B45507A-6521-1295-5684-0DD771E14F10}"/>
                    </a:ext>
                  </a:extLst>
                </p:cNvPr>
                <p:cNvSpPr/>
                <p:nvPr/>
              </p:nvSpPr>
              <p:spPr>
                <a:xfrm rot="5400000">
                  <a:off x="669487" y="1933247"/>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27" name="Grupo 426">
                <a:extLst>
                  <a:ext uri="{FF2B5EF4-FFF2-40B4-BE49-F238E27FC236}">
                    <a16:creationId xmlns:a16="http://schemas.microsoft.com/office/drawing/2014/main" id="{34784BC6-4E46-DC73-9C78-136C74DB0D17}"/>
                  </a:ext>
                </a:extLst>
              </p:cNvPr>
              <p:cNvGrpSpPr/>
              <p:nvPr/>
            </p:nvGrpSpPr>
            <p:grpSpPr>
              <a:xfrm>
                <a:off x="1099971" y="1825786"/>
                <a:ext cx="56562" cy="262698"/>
                <a:chOff x="967956" y="1825786"/>
                <a:chExt cx="56562" cy="262698"/>
              </a:xfrm>
            </p:grpSpPr>
            <p:sp>
              <p:nvSpPr>
                <p:cNvPr id="436" name="Elipse 435">
                  <a:extLst>
                    <a:ext uri="{FF2B5EF4-FFF2-40B4-BE49-F238E27FC236}">
                      <a16:creationId xmlns:a16="http://schemas.microsoft.com/office/drawing/2014/main" id="{BE3E9DCC-D01F-38F1-2FAF-1691D2B34CB1}"/>
                    </a:ext>
                  </a:extLst>
                </p:cNvPr>
                <p:cNvSpPr/>
                <p:nvPr/>
              </p:nvSpPr>
              <p:spPr>
                <a:xfrm>
                  <a:off x="96795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37" name="Elipse 436">
                  <a:extLst>
                    <a:ext uri="{FF2B5EF4-FFF2-40B4-BE49-F238E27FC236}">
                      <a16:creationId xmlns:a16="http://schemas.microsoft.com/office/drawing/2014/main" id="{BBD0FE2E-26D8-3E41-3B4C-FAF78B0213EE}"/>
                    </a:ext>
                  </a:extLst>
                </p:cNvPr>
                <p:cNvSpPr/>
                <p:nvPr/>
              </p:nvSpPr>
              <p:spPr>
                <a:xfrm>
                  <a:off x="97003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38" name="Rectángulo: esquinas redondeadas 437">
                  <a:extLst>
                    <a:ext uri="{FF2B5EF4-FFF2-40B4-BE49-F238E27FC236}">
                      <a16:creationId xmlns:a16="http://schemas.microsoft.com/office/drawing/2014/main" id="{3A93580D-03C2-F1A6-C7A9-514507948F1D}"/>
                    </a:ext>
                  </a:extLst>
                </p:cNvPr>
                <p:cNvSpPr/>
                <p:nvPr/>
              </p:nvSpPr>
              <p:spPr>
                <a:xfrm rot="5400000">
                  <a:off x="889963" y="1935157"/>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28" name="Grupo 427">
                <a:extLst>
                  <a:ext uri="{FF2B5EF4-FFF2-40B4-BE49-F238E27FC236}">
                    <a16:creationId xmlns:a16="http://schemas.microsoft.com/office/drawing/2014/main" id="{EE7DD160-67BC-11BD-5EAB-D5144E4D56A5}"/>
                  </a:ext>
                </a:extLst>
              </p:cNvPr>
              <p:cNvGrpSpPr/>
              <p:nvPr/>
            </p:nvGrpSpPr>
            <p:grpSpPr>
              <a:xfrm>
                <a:off x="1364970" y="1825786"/>
                <a:ext cx="56562" cy="262698"/>
                <a:chOff x="1364970" y="1825786"/>
                <a:chExt cx="56562" cy="262698"/>
              </a:xfrm>
            </p:grpSpPr>
            <p:sp>
              <p:nvSpPr>
                <p:cNvPr id="433" name="Elipse 432">
                  <a:extLst>
                    <a:ext uri="{FF2B5EF4-FFF2-40B4-BE49-F238E27FC236}">
                      <a16:creationId xmlns:a16="http://schemas.microsoft.com/office/drawing/2014/main" id="{07E2295D-4E5C-3B52-9538-8EF638FE5229}"/>
                    </a:ext>
                  </a:extLst>
                </p:cNvPr>
                <p:cNvSpPr/>
                <p:nvPr/>
              </p:nvSpPr>
              <p:spPr>
                <a:xfrm>
                  <a:off x="1364970"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34" name="Elipse 433">
                  <a:extLst>
                    <a:ext uri="{FF2B5EF4-FFF2-40B4-BE49-F238E27FC236}">
                      <a16:creationId xmlns:a16="http://schemas.microsoft.com/office/drawing/2014/main" id="{E6B353A6-7E91-23C4-1354-94F40CD8F4E2}"/>
                    </a:ext>
                  </a:extLst>
                </p:cNvPr>
                <p:cNvSpPr/>
                <p:nvPr/>
              </p:nvSpPr>
              <p:spPr>
                <a:xfrm>
                  <a:off x="1367052"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35" name="Rectángulo: esquinas redondeadas 434">
                  <a:extLst>
                    <a:ext uri="{FF2B5EF4-FFF2-40B4-BE49-F238E27FC236}">
                      <a16:creationId xmlns:a16="http://schemas.microsoft.com/office/drawing/2014/main" id="{AF126C27-3816-7EB9-EE74-0C25743A0A74}"/>
                    </a:ext>
                  </a:extLst>
                </p:cNvPr>
                <p:cNvSpPr/>
                <p:nvPr/>
              </p:nvSpPr>
              <p:spPr>
                <a:xfrm rot="5400000">
                  <a:off x="1287837"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29" name="Grupo 428">
                <a:extLst>
                  <a:ext uri="{FF2B5EF4-FFF2-40B4-BE49-F238E27FC236}">
                    <a16:creationId xmlns:a16="http://schemas.microsoft.com/office/drawing/2014/main" id="{7DF55F06-C858-560E-DFB8-EDD23783D461}"/>
                  </a:ext>
                </a:extLst>
              </p:cNvPr>
              <p:cNvGrpSpPr/>
              <p:nvPr/>
            </p:nvGrpSpPr>
            <p:grpSpPr>
              <a:xfrm>
                <a:off x="569971" y="1817097"/>
                <a:ext cx="56562" cy="262698"/>
                <a:chOff x="522836" y="1825786"/>
                <a:chExt cx="56562" cy="262698"/>
              </a:xfrm>
            </p:grpSpPr>
            <p:sp>
              <p:nvSpPr>
                <p:cNvPr id="430" name="Elipse 429">
                  <a:extLst>
                    <a:ext uri="{FF2B5EF4-FFF2-40B4-BE49-F238E27FC236}">
                      <a16:creationId xmlns:a16="http://schemas.microsoft.com/office/drawing/2014/main" id="{EF2FD6B2-5813-6FD5-28E4-A718E04A93DA}"/>
                    </a:ext>
                  </a:extLst>
                </p:cNvPr>
                <p:cNvSpPr/>
                <p:nvPr/>
              </p:nvSpPr>
              <p:spPr>
                <a:xfrm>
                  <a:off x="52283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31" name="Elipse 430">
                  <a:extLst>
                    <a:ext uri="{FF2B5EF4-FFF2-40B4-BE49-F238E27FC236}">
                      <a16:creationId xmlns:a16="http://schemas.microsoft.com/office/drawing/2014/main" id="{4EFE797D-3CA2-0201-FDBD-30F555128B5D}"/>
                    </a:ext>
                  </a:extLst>
                </p:cNvPr>
                <p:cNvSpPr/>
                <p:nvPr/>
              </p:nvSpPr>
              <p:spPr>
                <a:xfrm>
                  <a:off x="52491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32" name="Rectángulo: esquinas redondeadas 431">
                  <a:extLst>
                    <a:ext uri="{FF2B5EF4-FFF2-40B4-BE49-F238E27FC236}">
                      <a16:creationId xmlns:a16="http://schemas.microsoft.com/office/drawing/2014/main" id="{3A3B5752-5B08-EB1E-CAA1-8DB779646F70}"/>
                    </a:ext>
                  </a:extLst>
                </p:cNvPr>
                <p:cNvSpPr/>
                <p:nvPr/>
              </p:nvSpPr>
              <p:spPr>
                <a:xfrm rot="5400000">
                  <a:off x="444842"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sp>
          <p:nvSpPr>
            <p:cNvPr id="424" name="CuadroTexto 423">
              <a:extLst>
                <a:ext uri="{FF2B5EF4-FFF2-40B4-BE49-F238E27FC236}">
                  <a16:creationId xmlns:a16="http://schemas.microsoft.com/office/drawing/2014/main" id="{0D1980F4-8B48-C0F5-BD1A-FE63C6F987E7}"/>
                </a:ext>
              </a:extLst>
            </p:cNvPr>
            <p:cNvSpPr txBox="1"/>
            <p:nvPr/>
          </p:nvSpPr>
          <p:spPr>
            <a:xfrm>
              <a:off x="2139286" y="967829"/>
              <a:ext cx="1370477" cy="407555"/>
            </a:xfrm>
            <a:prstGeom prst="rect">
              <a:avLst/>
            </a:prstGeom>
            <a:solidFill>
              <a:schemeClr val="bg1"/>
            </a:solidFill>
          </p:spPr>
          <p:txBody>
            <a:bodyPr wrap="square" rtlCol="0">
              <a:spAutoFit/>
            </a:bodyPr>
            <a:lstStyle/>
            <a:p>
              <a:pPr algn="ctr"/>
              <a:r>
                <a:rPr lang="es-419" sz="1746" b="1" dirty="0">
                  <a:solidFill>
                    <a:schemeClr val="accent4"/>
                  </a:solidFill>
                </a:rPr>
                <a:t>Todos los Programas</a:t>
              </a:r>
            </a:p>
          </p:txBody>
        </p:sp>
      </p:grpSp>
      <p:grpSp>
        <p:nvGrpSpPr>
          <p:cNvPr id="445" name="Grupo 444">
            <a:extLst>
              <a:ext uri="{FF2B5EF4-FFF2-40B4-BE49-F238E27FC236}">
                <a16:creationId xmlns:a16="http://schemas.microsoft.com/office/drawing/2014/main" id="{4E596A03-CC2D-DCAB-52F8-073581210F86}"/>
              </a:ext>
            </a:extLst>
          </p:cNvPr>
          <p:cNvGrpSpPr/>
          <p:nvPr/>
        </p:nvGrpSpPr>
        <p:grpSpPr>
          <a:xfrm>
            <a:off x="8883205" y="2063227"/>
            <a:ext cx="2117347" cy="3963690"/>
            <a:chOff x="2139286" y="807811"/>
            <a:chExt cx="1370478" cy="2565546"/>
          </a:xfrm>
          <a:effectLst>
            <a:outerShdw blurRad="50800" dist="38100" dir="5400000" algn="t" rotWithShape="0">
              <a:prstClr val="black">
                <a:alpha val="40000"/>
              </a:prstClr>
            </a:outerShdw>
          </a:effectLst>
        </p:grpSpPr>
        <p:sp>
          <p:nvSpPr>
            <p:cNvPr id="446" name="Rectángulo: esquinas redondeadas 445">
              <a:extLst>
                <a:ext uri="{FF2B5EF4-FFF2-40B4-BE49-F238E27FC236}">
                  <a16:creationId xmlns:a16="http://schemas.microsoft.com/office/drawing/2014/main" id="{3E2183DA-D4B1-BB23-1296-8D5CAC326A88}"/>
                </a:ext>
              </a:extLst>
            </p:cNvPr>
            <p:cNvSpPr/>
            <p:nvPr/>
          </p:nvSpPr>
          <p:spPr>
            <a:xfrm rot="16200000" flipH="1">
              <a:off x="1960431" y="986669"/>
              <a:ext cx="1728191" cy="1370475"/>
            </a:xfrm>
            <a:prstGeom prst="roundRect">
              <a:avLst>
                <a:gd name="adj" fmla="val 6379"/>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419" sz="1029" dirty="0"/>
            </a:p>
          </p:txBody>
        </p:sp>
        <p:sp>
          <p:nvSpPr>
            <p:cNvPr id="447" name="Google Shape;446;p22">
              <a:extLst>
                <a:ext uri="{FF2B5EF4-FFF2-40B4-BE49-F238E27FC236}">
                  <a16:creationId xmlns:a16="http://schemas.microsoft.com/office/drawing/2014/main" id="{7900EF35-F35A-1E91-BE88-480E77E51470}"/>
                </a:ext>
              </a:extLst>
            </p:cNvPr>
            <p:cNvSpPr txBox="1"/>
            <p:nvPr/>
          </p:nvSpPr>
          <p:spPr>
            <a:xfrm flipH="1">
              <a:off x="2220717" y="1787600"/>
              <a:ext cx="1178174" cy="663615"/>
            </a:xfrm>
            <a:prstGeom prst="rect">
              <a:avLst/>
            </a:prstGeom>
            <a:noFill/>
            <a:ln>
              <a:noFill/>
            </a:ln>
          </p:spPr>
          <p:txBody>
            <a:bodyPr spcFirstLastPara="1" wrap="square" lIns="39181" tIns="39181" rIns="39181" bIns="39181" anchor="ctr" anchorCtr="0">
              <a:noAutofit/>
            </a:bodyPr>
            <a:lstStyle/>
            <a:p>
              <a:pPr algn="ctr">
                <a:buClr>
                  <a:srgbClr val="000000"/>
                </a:buClr>
                <a:defRPr/>
              </a:pPr>
              <a:r>
                <a:rPr lang="es-CL" sz="1222" kern="0" dirty="0">
                  <a:solidFill>
                    <a:schemeClr val="bg1"/>
                  </a:solidFill>
                  <a:effectLst>
                    <a:outerShdw blurRad="38100" dist="38100" dir="2700000" algn="tl">
                      <a:srgbClr val="000000">
                        <a:alpha val="43137"/>
                      </a:srgbClr>
                    </a:outerShdw>
                  </a:effectLst>
                  <a:latin typeface="Roboto"/>
                  <a:ea typeface="Roboto"/>
                  <a:cs typeface="Roboto"/>
                  <a:sym typeface="Roboto"/>
                </a:rPr>
                <a:t>Reporte</a:t>
              </a:r>
              <a:r>
                <a:rPr lang="en-US" sz="1222" kern="0" dirty="0">
                  <a:solidFill>
                    <a:schemeClr val="bg1"/>
                  </a:solidFill>
                  <a:effectLst>
                    <a:outerShdw blurRad="38100" dist="38100" dir="2700000" algn="tl">
                      <a:srgbClr val="000000">
                        <a:alpha val="43137"/>
                      </a:srgbClr>
                    </a:outerShdw>
                  </a:effectLst>
                  <a:latin typeface="Roboto"/>
                  <a:ea typeface="Roboto"/>
                  <a:cs typeface="Roboto"/>
                  <a:sym typeface="Roboto"/>
                </a:rPr>
                <a:t> de </a:t>
              </a:r>
              <a:r>
                <a:rPr lang="es-CL" sz="1222" kern="0" dirty="0">
                  <a:solidFill>
                    <a:schemeClr val="bg1"/>
                  </a:solidFill>
                  <a:effectLst>
                    <a:outerShdw blurRad="38100" dist="38100" dir="2700000" algn="tl">
                      <a:srgbClr val="000000">
                        <a:alpha val="43137"/>
                      </a:srgbClr>
                    </a:outerShdw>
                  </a:effectLst>
                  <a:latin typeface="Roboto"/>
                  <a:ea typeface="Roboto"/>
                  <a:cs typeface="Roboto"/>
                  <a:sym typeface="Roboto"/>
                </a:rPr>
                <a:t>Indicadores</a:t>
              </a:r>
              <a:r>
                <a:rPr lang="en-US" sz="1222" kern="0" dirty="0">
                  <a:solidFill>
                    <a:schemeClr val="bg1"/>
                  </a:solidFill>
                  <a:effectLst>
                    <a:outerShdw blurRad="38100" dist="38100" dir="2700000" algn="tl">
                      <a:srgbClr val="000000">
                        <a:alpha val="43137"/>
                      </a:srgbClr>
                    </a:outerShdw>
                  </a:effectLst>
                  <a:latin typeface="Roboto"/>
                  <a:ea typeface="Roboto"/>
                  <a:cs typeface="Roboto"/>
                  <a:sym typeface="Roboto"/>
                </a:rPr>
                <a:t> </a:t>
              </a:r>
              <a:r>
                <a:rPr lang="es-MX" sz="1222" kern="0" dirty="0">
                  <a:solidFill>
                    <a:schemeClr val="bg1"/>
                  </a:solidFill>
                  <a:effectLst>
                    <a:outerShdw blurRad="38100" dist="38100" dir="2700000" algn="tl">
                      <a:srgbClr val="000000">
                        <a:alpha val="43137"/>
                      </a:srgbClr>
                    </a:outerShdw>
                  </a:effectLst>
                  <a:latin typeface="Roboto"/>
                  <a:ea typeface="Roboto"/>
                  <a:cs typeface="Roboto"/>
                  <a:sym typeface="Roboto"/>
                </a:rPr>
                <a:t>Evaluación Focalizada de Ámbito (EFA) a Dipres/MEN.</a:t>
              </a:r>
              <a:endParaRPr lang="en-US" sz="1164" kern="0" dirty="0">
                <a:latin typeface="Roboto"/>
                <a:ea typeface="Roboto"/>
                <a:cs typeface="Roboto"/>
                <a:sym typeface="Roboto"/>
              </a:endParaRPr>
            </a:p>
          </p:txBody>
        </p:sp>
        <p:sp>
          <p:nvSpPr>
            <p:cNvPr id="448" name="Rectángulo: esquinas redondeadas 447">
              <a:extLst>
                <a:ext uri="{FF2B5EF4-FFF2-40B4-BE49-F238E27FC236}">
                  <a16:creationId xmlns:a16="http://schemas.microsoft.com/office/drawing/2014/main" id="{742A7C55-E10C-4C93-7BA2-E2196B759570}"/>
                </a:ext>
              </a:extLst>
            </p:cNvPr>
            <p:cNvSpPr/>
            <p:nvPr/>
          </p:nvSpPr>
          <p:spPr>
            <a:xfrm rot="16200000" flipH="1">
              <a:off x="2455193" y="2318786"/>
              <a:ext cx="738665" cy="1370477"/>
            </a:xfrm>
            <a:prstGeom prst="roundRect">
              <a:avLst>
                <a:gd name="adj" fmla="val 6379"/>
              </a:avLst>
            </a:prstGeom>
            <a:solidFill>
              <a:srgbClr val="EDF2F2"/>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419" sz="2677" b="1" dirty="0">
                  <a:solidFill>
                    <a:schemeClr val="accent2"/>
                  </a:solidFill>
                  <a:latin typeface="Arial Black" panose="020B0A04020102020204" pitchFamily="34" charset="0"/>
                  <a:cs typeface="Aharoni" panose="02010803020104030203" pitchFamily="2" charset="-79"/>
                </a:rPr>
                <a:t>Diciembre</a:t>
              </a:r>
            </a:p>
          </p:txBody>
        </p:sp>
        <p:grpSp>
          <p:nvGrpSpPr>
            <p:cNvPr id="449" name="Grupo 448">
              <a:extLst>
                <a:ext uri="{FF2B5EF4-FFF2-40B4-BE49-F238E27FC236}">
                  <a16:creationId xmlns:a16="http://schemas.microsoft.com/office/drawing/2014/main" id="{674F3267-0AC7-32D7-6D72-7766688CAC94}"/>
                </a:ext>
              </a:extLst>
            </p:cNvPr>
            <p:cNvGrpSpPr/>
            <p:nvPr/>
          </p:nvGrpSpPr>
          <p:grpSpPr>
            <a:xfrm>
              <a:off x="2273342" y="2442988"/>
              <a:ext cx="1116560" cy="274982"/>
              <a:chOff x="304972" y="1813502"/>
              <a:chExt cx="1116560" cy="274982"/>
            </a:xfrm>
          </p:grpSpPr>
          <p:grpSp>
            <p:nvGrpSpPr>
              <p:cNvPr id="451" name="Grupo 450">
                <a:extLst>
                  <a:ext uri="{FF2B5EF4-FFF2-40B4-BE49-F238E27FC236}">
                    <a16:creationId xmlns:a16="http://schemas.microsoft.com/office/drawing/2014/main" id="{E2D1CA7F-54B6-B4F4-AFF7-2D31E1AF6CD2}"/>
                  </a:ext>
                </a:extLst>
              </p:cNvPr>
              <p:cNvGrpSpPr/>
              <p:nvPr/>
            </p:nvGrpSpPr>
            <p:grpSpPr>
              <a:xfrm>
                <a:off x="304972" y="1813502"/>
                <a:ext cx="56562" cy="262698"/>
                <a:chOff x="300276" y="1825786"/>
                <a:chExt cx="56562" cy="262698"/>
              </a:xfrm>
            </p:grpSpPr>
            <p:sp>
              <p:nvSpPr>
                <p:cNvPr id="468" name="Elipse 467">
                  <a:extLst>
                    <a:ext uri="{FF2B5EF4-FFF2-40B4-BE49-F238E27FC236}">
                      <a16:creationId xmlns:a16="http://schemas.microsoft.com/office/drawing/2014/main" id="{7748C529-3766-028C-946A-06A963A17CD5}"/>
                    </a:ext>
                  </a:extLst>
                </p:cNvPr>
                <p:cNvSpPr/>
                <p:nvPr/>
              </p:nvSpPr>
              <p:spPr>
                <a:xfrm>
                  <a:off x="30027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69" name="Elipse 468">
                  <a:extLst>
                    <a:ext uri="{FF2B5EF4-FFF2-40B4-BE49-F238E27FC236}">
                      <a16:creationId xmlns:a16="http://schemas.microsoft.com/office/drawing/2014/main" id="{97F21B84-FCBE-D7A1-872F-AC9B116420AA}"/>
                    </a:ext>
                  </a:extLst>
                </p:cNvPr>
                <p:cNvSpPr/>
                <p:nvPr/>
              </p:nvSpPr>
              <p:spPr>
                <a:xfrm>
                  <a:off x="30235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70" name="Rectángulo: esquinas redondeadas 469">
                  <a:extLst>
                    <a:ext uri="{FF2B5EF4-FFF2-40B4-BE49-F238E27FC236}">
                      <a16:creationId xmlns:a16="http://schemas.microsoft.com/office/drawing/2014/main" id="{75FA0124-469D-2E97-BB1B-FE8EF706BC4C}"/>
                    </a:ext>
                  </a:extLst>
                </p:cNvPr>
                <p:cNvSpPr/>
                <p:nvPr/>
              </p:nvSpPr>
              <p:spPr>
                <a:xfrm rot="5400000">
                  <a:off x="224364"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52" name="Grupo 451">
                <a:extLst>
                  <a:ext uri="{FF2B5EF4-FFF2-40B4-BE49-F238E27FC236}">
                    <a16:creationId xmlns:a16="http://schemas.microsoft.com/office/drawing/2014/main" id="{899F33EF-26C4-9CB6-45CF-7D928D4A8978}"/>
                  </a:ext>
                </a:extLst>
              </p:cNvPr>
              <p:cNvGrpSpPr/>
              <p:nvPr/>
            </p:nvGrpSpPr>
            <p:grpSpPr>
              <a:xfrm>
                <a:off x="834971" y="1822304"/>
                <a:ext cx="56562" cy="262698"/>
                <a:chOff x="745396" y="1825786"/>
                <a:chExt cx="56562" cy="262698"/>
              </a:xfrm>
            </p:grpSpPr>
            <p:sp>
              <p:nvSpPr>
                <p:cNvPr id="465" name="Elipse 464">
                  <a:extLst>
                    <a:ext uri="{FF2B5EF4-FFF2-40B4-BE49-F238E27FC236}">
                      <a16:creationId xmlns:a16="http://schemas.microsoft.com/office/drawing/2014/main" id="{059BF5DD-4B39-B6DD-98FE-CDBA72C310AC}"/>
                    </a:ext>
                  </a:extLst>
                </p:cNvPr>
                <p:cNvSpPr/>
                <p:nvPr/>
              </p:nvSpPr>
              <p:spPr>
                <a:xfrm>
                  <a:off x="74539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66" name="Elipse 465">
                  <a:extLst>
                    <a:ext uri="{FF2B5EF4-FFF2-40B4-BE49-F238E27FC236}">
                      <a16:creationId xmlns:a16="http://schemas.microsoft.com/office/drawing/2014/main" id="{3F61E053-2923-C710-97DE-F4A8AC79C054}"/>
                    </a:ext>
                  </a:extLst>
                </p:cNvPr>
                <p:cNvSpPr/>
                <p:nvPr/>
              </p:nvSpPr>
              <p:spPr>
                <a:xfrm>
                  <a:off x="74747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67" name="Rectángulo: esquinas redondeadas 466">
                  <a:extLst>
                    <a:ext uri="{FF2B5EF4-FFF2-40B4-BE49-F238E27FC236}">
                      <a16:creationId xmlns:a16="http://schemas.microsoft.com/office/drawing/2014/main" id="{366D8E97-46DC-AFB6-A835-6656395BB91C}"/>
                    </a:ext>
                  </a:extLst>
                </p:cNvPr>
                <p:cNvSpPr/>
                <p:nvPr/>
              </p:nvSpPr>
              <p:spPr>
                <a:xfrm rot="5400000">
                  <a:off x="669487" y="1933247"/>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53" name="Grupo 452">
                <a:extLst>
                  <a:ext uri="{FF2B5EF4-FFF2-40B4-BE49-F238E27FC236}">
                    <a16:creationId xmlns:a16="http://schemas.microsoft.com/office/drawing/2014/main" id="{EAFF8EEC-EF0D-408E-38EF-4FC2D02F6B50}"/>
                  </a:ext>
                </a:extLst>
              </p:cNvPr>
              <p:cNvGrpSpPr/>
              <p:nvPr/>
            </p:nvGrpSpPr>
            <p:grpSpPr>
              <a:xfrm>
                <a:off x="1099971" y="1825786"/>
                <a:ext cx="56562" cy="262698"/>
                <a:chOff x="967956" y="1825786"/>
                <a:chExt cx="56562" cy="262698"/>
              </a:xfrm>
            </p:grpSpPr>
            <p:sp>
              <p:nvSpPr>
                <p:cNvPr id="462" name="Elipse 461">
                  <a:extLst>
                    <a:ext uri="{FF2B5EF4-FFF2-40B4-BE49-F238E27FC236}">
                      <a16:creationId xmlns:a16="http://schemas.microsoft.com/office/drawing/2014/main" id="{0E86701F-7085-B8C1-CC63-E0E0ABE65218}"/>
                    </a:ext>
                  </a:extLst>
                </p:cNvPr>
                <p:cNvSpPr/>
                <p:nvPr/>
              </p:nvSpPr>
              <p:spPr>
                <a:xfrm>
                  <a:off x="96795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63" name="Elipse 462">
                  <a:extLst>
                    <a:ext uri="{FF2B5EF4-FFF2-40B4-BE49-F238E27FC236}">
                      <a16:creationId xmlns:a16="http://schemas.microsoft.com/office/drawing/2014/main" id="{3CF5E411-E85B-10F3-FF2F-BFF936CBE439}"/>
                    </a:ext>
                  </a:extLst>
                </p:cNvPr>
                <p:cNvSpPr/>
                <p:nvPr/>
              </p:nvSpPr>
              <p:spPr>
                <a:xfrm>
                  <a:off x="97003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64" name="Rectángulo: esquinas redondeadas 463">
                  <a:extLst>
                    <a:ext uri="{FF2B5EF4-FFF2-40B4-BE49-F238E27FC236}">
                      <a16:creationId xmlns:a16="http://schemas.microsoft.com/office/drawing/2014/main" id="{70F0DF64-2B78-263F-EEC7-B25CB6188B81}"/>
                    </a:ext>
                  </a:extLst>
                </p:cNvPr>
                <p:cNvSpPr/>
                <p:nvPr/>
              </p:nvSpPr>
              <p:spPr>
                <a:xfrm rot="5400000">
                  <a:off x="889963" y="1935157"/>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54" name="Grupo 453">
                <a:extLst>
                  <a:ext uri="{FF2B5EF4-FFF2-40B4-BE49-F238E27FC236}">
                    <a16:creationId xmlns:a16="http://schemas.microsoft.com/office/drawing/2014/main" id="{7170D684-1788-4618-8DF7-E98B7CBDD163}"/>
                  </a:ext>
                </a:extLst>
              </p:cNvPr>
              <p:cNvGrpSpPr/>
              <p:nvPr/>
            </p:nvGrpSpPr>
            <p:grpSpPr>
              <a:xfrm>
                <a:off x="1364970" y="1825786"/>
                <a:ext cx="56562" cy="262698"/>
                <a:chOff x="1364970" y="1825786"/>
                <a:chExt cx="56562" cy="262698"/>
              </a:xfrm>
            </p:grpSpPr>
            <p:sp>
              <p:nvSpPr>
                <p:cNvPr id="459" name="Elipse 458">
                  <a:extLst>
                    <a:ext uri="{FF2B5EF4-FFF2-40B4-BE49-F238E27FC236}">
                      <a16:creationId xmlns:a16="http://schemas.microsoft.com/office/drawing/2014/main" id="{DDF91A98-7700-59DA-8017-E51891BAD36D}"/>
                    </a:ext>
                  </a:extLst>
                </p:cNvPr>
                <p:cNvSpPr/>
                <p:nvPr/>
              </p:nvSpPr>
              <p:spPr>
                <a:xfrm>
                  <a:off x="1364970"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60" name="Elipse 459">
                  <a:extLst>
                    <a:ext uri="{FF2B5EF4-FFF2-40B4-BE49-F238E27FC236}">
                      <a16:creationId xmlns:a16="http://schemas.microsoft.com/office/drawing/2014/main" id="{38BDBC1B-9141-F43D-3CC5-25C2BCE9A72C}"/>
                    </a:ext>
                  </a:extLst>
                </p:cNvPr>
                <p:cNvSpPr/>
                <p:nvPr/>
              </p:nvSpPr>
              <p:spPr>
                <a:xfrm>
                  <a:off x="1367052"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61" name="Rectángulo: esquinas redondeadas 460">
                  <a:extLst>
                    <a:ext uri="{FF2B5EF4-FFF2-40B4-BE49-F238E27FC236}">
                      <a16:creationId xmlns:a16="http://schemas.microsoft.com/office/drawing/2014/main" id="{E0D49FF4-3158-53F1-E076-4B9EE4F7565B}"/>
                    </a:ext>
                  </a:extLst>
                </p:cNvPr>
                <p:cNvSpPr/>
                <p:nvPr/>
              </p:nvSpPr>
              <p:spPr>
                <a:xfrm rot="5400000">
                  <a:off x="1287837"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nvGrpSpPr>
              <p:cNvPr id="455" name="Grupo 454">
                <a:extLst>
                  <a:ext uri="{FF2B5EF4-FFF2-40B4-BE49-F238E27FC236}">
                    <a16:creationId xmlns:a16="http://schemas.microsoft.com/office/drawing/2014/main" id="{960FC2D0-109A-0EB6-17F0-C5AAE7D5D234}"/>
                  </a:ext>
                </a:extLst>
              </p:cNvPr>
              <p:cNvGrpSpPr/>
              <p:nvPr/>
            </p:nvGrpSpPr>
            <p:grpSpPr>
              <a:xfrm>
                <a:off x="569971" y="1817097"/>
                <a:ext cx="56562" cy="262698"/>
                <a:chOff x="522836" y="1825786"/>
                <a:chExt cx="56562" cy="262698"/>
              </a:xfrm>
            </p:grpSpPr>
            <p:sp>
              <p:nvSpPr>
                <p:cNvPr id="456" name="Elipse 455">
                  <a:extLst>
                    <a:ext uri="{FF2B5EF4-FFF2-40B4-BE49-F238E27FC236}">
                      <a16:creationId xmlns:a16="http://schemas.microsoft.com/office/drawing/2014/main" id="{A0F37BA9-8141-EA32-757D-7FD424A86607}"/>
                    </a:ext>
                  </a:extLst>
                </p:cNvPr>
                <p:cNvSpPr/>
                <p:nvPr/>
              </p:nvSpPr>
              <p:spPr>
                <a:xfrm>
                  <a:off x="522836" y="2034004"/>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57" name="Elipse 456">
                  <a:extLst>
                    <a:ext uri="{FF2B5EF4-FFF2-40B4-BE49-F238E27FC236}">
                      <a16:creationId xmlns:a16="http://schemas.microsoft.com/office/drawing/2014/main" id="{0DE6AC68-8456-71E4-9B86-38E8CE7D9B62}"/>
                    </a:ext>
                  </a:extLst>
                </p:cNvPr>
                <p:cNvSpPr/>
                <p:nvPr/>
              </p:nvSpPr>
              <p:spPr>
                <a:xfrm>
                  <a:off x="524918" y="1825786"/>
                  <a:ext cx="54480" cy="544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419" sz="2095" dirty="0"/>
                </a:p>
              </p:txBody>
            </p:sp>
            <p:sp>
              <p:nvSpPr>
                <p:cNvPr id="458" name="Rectángulo: esquinas redondeadas 457">
                  <a:extLst>
                    <a:ext uri="{FF2B5EF4-FFF2-40B4-BE49-F238E27FC236}">
                      <a16:creationId xmlns:a16="http://schemas.microsoft.com/office/drawing/2014/main" id="{908458E2-C5F6-2E99-5A0C-EEB96482E550}"/>
                    </a:ext>
                  </a:extLst>
                </p:cNvPr>
                <p:cNvSpPr/>
                <p:nvPr/>
              </p:nvSpPr>
              <p:spPr>
                <a:xfrm rot="5400000">
                  <a:off x="444842" y="1937871"/>
                  <a:ext cx="210464" cy="45719"/>
                </a:xfrm>
                <a:prstGeom prst="roundRect">
                  <a:avLst>
                    <a:gd name="adj" fmla="val 50000"/>
                  </a:avLst>
                </a:prstGeom>
                <a:gradFill flip="none" rotWithShape="1">
                  <a:gsLst>
                    <a:gs pos="12000">
                      <a:schemeClr val="tx1">
                        <a:lumMod val="50000"/>
                        <a:lumOff val="50000"/>
                        <a:alpha val="81000"/>
                      </a:schemeClr>
                    </a:gs>
                    <a:gs pos="53000">
                      <a:schemeClr val="bg1"/>
                    </a:gs>
                    <a:gs pos="90000">
                      <a:schemeClr val="tx1">
                        <a:lumMod val="50000"/>
                        <a:lumOff val="50000"/>
                        <a:alpha val="71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095" dirty="0"/>
                </a:p>
              </p:txBody>
            </p:sp>
          </p:grpSp>
        </p:grpSp>
        <p:sp>
          <p:nvSpPr>
            <p:cNvPr id="450" name="CuadroTexto 449">
              <a:extLst>
                <a:ext uri="{FF2B5EF4-FFF2-40B4-BE49-F238E27FC236}">
                  <a16:creationId xmlns:a16="http://schemas.microsoft.com/office/drawing/2014/main" id="{1D5F0362-39BA-3068-E610-4526E7F5833D}"/>
                </a:ext>
              </a:extLst>
            </p:cNvPr>
            <p:cNvSpPr txBox="1"/>
            <p:nvPr/>
          </p:nvSpPr>
          <p:spPr>
            <a:xfrm>
              <a:off x="2139286" y="967829"/>
              <a:ext cx="1370477" cy="384313"/>
            </a:xfrm>
            <a:prstGeom prst="rect">
              <a:avLst/>
            </a:prstGeom>
            <a:solidFill>
              <a:schemeClr val="bg1"/>
            </a:solidFill>
          </p:spPr>
          <p:txBody>
            <a:bodyPr wrap="square" rtlCol="0">
              <a:spAutoFit/>
            </a:bodyPr>
            <a:lstStyle/>
            <a:p>
              <a:pPr algn="ctr"/>
              <a:r>
                <a:rPr lang="es-419" sz="1629" b="1" dirty="0">
                  <a:solidFill>
                    <a:schemeClr val="accent2"/>
                  </a:solidFill>
                </a:rPr>
                <a:t>Prog. Mayor Impacto</a:t>
              </a:r>
            </a:p>
          </p:txBody>
        </p:sp>
      </p:grpSp>
      <p:sp>
        <p:nvSpPr>
          <p:cNvPr id="471" name="Freeform 8">
            <a:extLst>
              <a:ext uri="{FF2B5EF4-FFF2-40B4-BE49-F238E27FC236}">
                <a16:creationId xmlns:a16="http://schemas.microsoft.com/office/drawing/2014/main" id="{CF986D74-4D20-FA72-5575-3C44E10E93F8}"/>
              </a:ext>
            </a:extLst>
          </p:cNvPr>
          <p:cNvSpPr>
            <a:spLocks noEditPoints="1"/>
          </p:cNvSpPr>
          <p:nvPr/>
        </p:nvSpPr>
        <p:spPr bwMode="auto">
          <a:xfrm>
            <a:off x="9651680" y="3045053"/>
            <a:ext cx="647105" cy="521010"/>
          </a:xfrm>
          <a:custGeom>
            <a:avLst/>
            <a:gdLst>
              <a:gd name="T0" fmla="*/ 2147483646 w 188"/>
              <a:gd name="T1" fmla="*/ 2147483646 h 151"/>
              <a:gd name="T2" fmla="*/ 0 w 188"/>
              <a:gd name="T3" fmla="*/ 2147483646 h 151"/>
              <a:gd name="T4" fmla="*/ 715323631 w 188"/>
              <a:gd name="T5" fmla="*/ 1718099567 h 151"/>
              <a:gd name="T6" fmla="*/ 311009246 w 188"/>
              <a:gd name="T7" fmla="*/ 1718099567 h 151"/>
              <a:gd name="T8" fmla="*/ 311009246 w 188"/>
              <a:gd name="T9" fmla="*/ 2147483646 h 151"/>
              <a:gd name="T10" fmla="*/ 715323631 w 188"/>
              <a:gd name="T11" fmla="*/ 2147483646 h 151"/>
              <a:gd name="T12" fmla="*/ 715323631 w 188"/>
              <a:gd name="T13" fmla="*/ 1718099567 h 151"/>
              <a:gd name="T14" fmla="*/ 1337346067 w 188"/>
              <a:gd name="T15" fmla="*/ 1093335010 h 151"/>
              <a:gd name="T16" fmla="*/ 933031681 w 188"/>
              <a:gd name="T17" fmla="*/ 1093335010 h 151"/>
              <a:gd name="T18" fmla="*/ 933031681 w 188"/>
              <a:gd name="T19" fmla="*/ 2147483646 h 151"/>
              <a:gd name="T20" fmla="*/ 1337346067 w 188"/>
              <a:gd name="T21" fmla="*/ 2147483646 h 151"/>
              <a:gd name="T22" fmla="*/ 1337346067 w 188"/>
              <a:gd name="T23" fmla="*/ 1093335010 h 151"/>
              <a:gd name="T24" fmla="*/ 1974917387 w 188"/>
              <a:gd name="T25" fmla="*/ 1374478863 h 151"/>
              <a:gd name="T26" fmla="*/ 1570603001 w 188"/>
              <a:gd name="T27" fmla="*/ 1374478863 h 151"/>
              <a:gd name="T28" fmla="*/ 1570603001 w 188"/>
              <a:gd name="T29" fmla="*/ 2147483646 h 151"/>
              <a:gd name="T30" fmla="*/ 1974917387 w 188"/>
              <a:gd name="T31" fmla="*/ 2147483646 h 151"/>
              <a:gd name="T32" fmla="*/ 1974917387 w 188"/>
              <a:gd name="T33" fmla="*/ 1374478863 h 151"/>
              <a:gd name="T34" fmla="*/ 2147483646 w 188"/>
              <a:gd name="T35" fmla="*/ 718477857 h 151"/>
              <a:gd name="T36" fmla="*/ 2147483646 w 188"/>
              <a:gd name="T37" fmla="*/ 718477857 h 151"/>
              <a:gd name="T38" fmla="*/ 2147483646 w 188"/>
              <a:gd name="T39" fmla="*/ 2147483646 h 151"/>
              <a:gd name="T40" fmla="*/ 2147483646 w 188"/>
              <a:gd name="T41" fmla="*/ 2147483646 h 151"/>
              <a:gd name="T42" fmla="*/ 2147483646 w 188"/>
              <a:gd name="T43" fmla="*/ 718477857 h 151"/>
              <a:gd name="T44" fmla="*/ 513168410 w 188"/>
              <a:gd name="T45" fmla="*/ 1030858159 h 151"/>
              <a:gd name="T46" fmla="*/ 388761557 w 188"/>
              <a:gd name="T47" fmla="*/ 1140193636 h 151"/>
              <a:gd name="T48" fmla="*/ 513168410 w 188"/>
              <a:gd name="T49" fmla="*/ 1249525161 h 151"/>
              <a:gd name="T50" fmla="*/ 622022435 w 188"/>
              <a:gd name="T51" fmla="*/ 1140193636 h 151"/>
              <a:gd name="T52" fmla="*/ 513168410 w 188"/>
              <a:gd name="T53" fmla="*/ 1030858159 h 151"/>
              <a:gd name="T54" fmla="*/ 1135186902 w 188"/>
              <a:gd name="T55" fmla="*/ 421715779 h 151"/>
              <a:gd name="T56" fmla="*/ 1026332877 w 188"/>
              <a:gd name="T57" fmla="*/ 531047304 h 151"/>
              <a:gd name="T58" fmla="*/ 1135186902 w 188"/>
              <a:gd name="T59" fmla="*/ 656001006 h 151"/>
              <a:gd name="T60" fmla="*/ 1259593755 w 188"/>
              <a:gd name="T61" fmla="*/ 531047304 h 151"/>
              <a:gd name="T62" fmla="*/ 1135186902 w 188"/>
              <a:gd name="T63" fmla="*/ 421715779 h 151"/>
              <a:gd name="T64" fmla="*/ 1772758222 w 188"/>
              <a:gd name="T65" fmla="*/ 718477857 h 151"/>
              <a:gd name="T66" fmla="*/ 1663904197 w 188"/>
              <a:gd name="T67" fmla="*/ 843431559 h 151"/>
              <a:gd name="T68" fmla="*/ 1772758222 w 188"/>
              <a:gd name="T69" fmla="*/ 952763083 h 151"/>
              <a:gd name="T70" fmla="*/ 1881612247 w 188"/>
              <a:gd name="T71" fmla="*/ 843431559 h 151"/>
              <a:gd name="T72" fmla="*/ 1772758222 w 188"/>
              <a:gd name="T73" fmla="*/ 718477857 h 151"/>
              <a:gd name="T74" fmla="*/ 2147483646 w 188"/>
              <a:gd name="T75" fmla="*/ 0 h 151"/>
              <a:gd name="T76" fmla="*/ 2147483646 w 188"/>
              <a:gd name="T77" fmla="*/ 109335477 h 151"/>
              <a:gd name="T78" fmla="*/ 2147483646 w 188"/>
              <a:gd name="T79" fmla="*/ 234285226 h 151"/>
              <a:gd name="T80" fmla="*/ 2147483646 w 188"/>
              <a:gd name="T81" fmla="*/ 109335477 h 151"/>
              <a:gd name="T82" fmla="*/ 2147483646 w 188"/>
              <a:gd name="T83" fmla="*/ 0 h 151"/>
              <a:gd name="T84" fmla="*/ 1850510533 w 188"/>
              <a:gd name="T85" fmla="*/ 749714306 h 151"/>
              <a:gd name="T86" fmla="*/ 2147483646 w 188"/>
              <a:gd name="T87" fmla="*/ 203048777 h 151"/>
              <a:gd name="T88" fmla="*/ 1244040927 w 188"/>
              <a:gd name="T89" fmla="*/ 593524155 h 151"/>
              <a:gd name="T90" fmla="*/ 1663904197 w 188"/>
              <a:gd name="T91" fmla="*/ 796572932 h 151"/>
              <a:gd name="T92" fmla="*/ 1057434591 w 188"/>
              <a:gd name="T93" fmla="*/ 609146332 h 151"/>
              <a:gd name="T94" fmla="*/ 590920722 w 188"/>
              <a:gd name="T95" fmla="*/ 1062098561 h 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8" h="151">
                <a:moveTo>
                  <a:pt x="188" y="151"/>
                </a:moveTo>
                <a:cubicBezTo>
                  <a:pt x="0" y="151"/>
                  <a:pt x="0" y="151"/>
                  <a:pt x="0" y="151"/>
                </a:cubicBezTo>
                <a:moveTo>
                  <a:pt x="46" y="110"/>
                </a:moveTo>
                <a:cubicBezTo>
                  <a:pt x="20" y="110"/>
                  <a:pt x="20" y="110"/>
                  <a:pt x="20" y="110"/>
                </a:cubicBezTo>
                <a:cubicBezTo>
                  <a:pt x="20" y="151"/>
                  <a:pt x="20" y="151"/>
                  <a:pt x="20" y="151"/>
                </a:cubicBezTo>
                <a:cubicBezTo>
                  <a:pt x="46" y="151"/>
                  <a:pt x="46" y="151"/>
                  <a:pt x="46" y="151"/>
                </a:cubicBezTo>
                <a:lnTo>
                  <a:pt x="46" y="110"/>
                </a:lnTo>
                <a:close/>
                <a:moveTo>
                  <a:pt x="86" y="70"/>
                </a:moveTo>
                <a:cubicBezTo>
                  <a:pt x="60" y="70"/>
                  <a:pt x="60" y="70"/>
                  <a:pt x="60" y="70"/>
                </a:cubicBezTo>
                <a:cubicBezTo>
                  <a:pt x="60" y="151"/>
                  <a:pt x="60" y="151"/>
                  <a:pt x="60" y="151"/>
                </a:cubicBezTo>
                <a:cubicBezTo>
                  <a:pt x="86" y="151"/>
                  <a:pt x="86" y="151"/>
                  <a:pt x="86" y="151"/>
                </a:cubicBezTo>
                <a:lnTo>
                  <a:pt x="86" y="70"/>
                </a:lnTo>
                <a:close/>
                <a:moveTo>
                  <a:pt x="127" y="88"/>
                </a:moveTo>
                <a:cubicBezTo>
                  <a:pt x="101" y="88"/>
                  <a:pt x="101" y="88"/>
                  <a:pt x="101" y="88"/>
                </a:cubicBezTo>
                <a:cubicBezTo>
                  <a:pt x="101" y="151"/>
                  <a:pt x="101" y="151"/>
                  <a:pt x="101" y="151"/>
                </a:cubicBezTo>
                <a:cubicBezTo>
                  <a:pt x="127" y="151"/>
                  <a:pt x="127" y="151"/>
                  <a:pt x="127" y="151"/>
                </a:cubicBezTo>
                <a:lnTo>
                  <a:pt x="127" y="88"/>
                </a:lnTo>
                <a:close/>
                <a:moveTo>
                  <a:pt x="167" y="46"/>
                </a:moveTo>
                <a:cubicBezTo>
                  <a:pt x="142" y="46"/>
                  <a:pt x="142" y="46"/>
                  <a:pt x="142" y="46"/>
                </a:cubicBezTo>
                <a:cubicBezTo>
                  <a:pt x="142" y="151"/>
                  <a:pt x="142" y="151"/>
                  <a:pt x="142" y="151"/>
                </a:cubicBezTo>
                <a:cubicBezTo>
                  <a:pt x="167" y="151"/>
                  <a:pt x="167" y="151"/>
                  <a:pt x="167" y="151"/>
                </a:cubicBezTo>
                <a:lnTo>
                  <a:pt x="167" y="46"/>
                </a:lnTo>
                <a:close/>
                <a:moveTo>
                  <a:pt x="33" y="66"/>
                </a:moveTo>
                <a:cubicBezTo>
                  <a:pt x="29" y="66"/>
                  <a:pt x="25" y="69"/>
                  <a:pt x="25" y="73"/>
                </a:cubicBezTo>
                <a:cubicBezTo>
                  <a:pt x="25" y="77"/>
                  <a:pt x="29" y="80"/>
                  <a:pt x="33" y="80"/>
                </a:cubicBezTo>
                <a:cubicBezTo>
                  <a:pt x="37" y="80"/>
                  <a:pt x="40" y="77"/>
                  <a:pt x="40" y="73"/>
                </a:cubicBezTo>
                <a:cubicBezTo>
                  <a:pt x="40" y="69"/>
                  <a:pt x="37" y="66"/>
                  <a:pt x="33" y="66"/>
                </a:cubicBezTo>
                <a:close/>
                <a:moveTo>
                  <a:pt x="73" y="27"/>
                </a:moveTo>
                <a:cubicBezTo>
                  <a:pt x="69" y="27"/>
                  <a:pt x="66" y="30"/>
                  <a:pt x="66" y="34"/>
                </a:cubicBezTo>
                <a:cubicBezTo>
                  <a:pt x="66" y="38"/>
                  <a:pt x="69" y="42"/>
                  <a:pt x="73" y="42"/>
                </a:cubicBezTo>
                <a:cubicBezTo>
                  <a:pt x="77" y="42"/>
                  <a:pt x="81" y="38"/>
                  <a:pt x="81" y="34"/>
                </a:cubicBezTo>
                <a:cubicBezTo>
                  <a:pt x="81" y="30"/>
                  <a:pt x="77" y="27"/>
                  <a:pt x="73" y="27"/>
                </a:cubicBezTo>
                <a:close/>
                <a:moveTo>
                  <a:pt x="114" y="46"/>
                </a:moveTo>
                <a:cubicBezTo>
                  <a:pt x="110" y="46"/>
                  <a:pt x="107" y="50"/>
                  <a:pt x="107" y="54"/>
                </a:cubicBezTo>
                <a:cubicBezTo>
                  <a:pt x="107" y="58"/>
                  <a:pt x="110" y="61"/>
                  <a:pt x="114" y="61"/>
                </a:cubicBezTo>
                <a:cubicBezTo>
                  <a:pt x="118" y="61"/>
                  <a:pt x="121" y="58"/>
                  <a:pt x="121" y="54"/>
                </a:cubicBezTo>
                <a:cubicBezTo>
                  <a:pt x="121" y="50"/>
                  <a:pt x="118" y="46"/>
                  <a:pt x="114" y="46"/>
                </a:cubicBezTo>
                <a:close/>
                <a:moveTo>
                  <a:pt x="155" y="0"/>
                </a:moveTo>
                <a:cubicBezTo>
                  <a:pt x="150" y="0"/>
                  <a:pt x="147" y="3"/>
                  <a:pt x="147" y="7"/>
                </a:cubicBezTo>
                <a:cubicBezTo>
                  <a:pt x="147" y="12"/>
                  <a:pt x="150" y="15"/>
                  <a:pt x="155" y="15"/>
                </a:cubicBezTo>
                <a:cubicBezTo>
                  <a:pt x="159" y="15"/>
                  <a:pt x="162" y="12"/>
                  <a:pt x="162" y="7"/>
                </a:cubicBezTo>
                <a:cubicBezTo>
                  <a:pt x="162" y="3"/>
                  <a:pt x="159" y="0"/>
                  <a:pt x="155" y="0"/>
                </a:cubicBezTo>
                <a:close/>
                <a:moveTo>
                  <a:pt x="119" y="48"/>
                </a:moveTo>
                <a:cubicBezTo>
                  <a:pt x="150" y="13"/>
                  <a:pt x="150" y="13"/>
                  <a:pt x="150" y="13"/>
                </a:cubicBezTo>
                <a:moveTo>
                  <a:pt x="80" y="38"/>
                </a:moveTo>
                <a:cubicBezTo>
                  <a:pt x="107" y="51"/>
                  <a:pt x="107" y="51"/>
                  <a:pt x="107" y="51"/>
                </a:cubicBezTo>
                <a:moveTo>
                  <a:pt x="68" y="39"/>
                </a:moveTo>
                <a:cubicBezTo>
                  <a:pt x="38" y="68"/>
                  <a:pt x="38" y="68"/>
                  <a:pt x="38" y="68"/>
                </a:cubicBezTo>
              </a:path>
            </a:pathLst>
          </a:custGeom>
          <a:noFill/>
          <a:ln w="20638" cap="rnd">
            <a:solidFill>
              <a:schemeClr val="bg1"/>
            </a:solidFill>
            <a:prstDash val="solid"/>
            <a:round/>
            <a:headEnd/>
            <a:tailEnd/>
          </a:ln>
        </p:spPr>
        <p:txBody>
          <a:bodyPr/>
          <a:lstStyle/>
          <a:p>
            <a:pPr defTabSz="798134" eaLnBrk="0" fontAlgn="base" hangingPunct="0">
              <a:spcBef>
                <a:spcPct val="0"/>
              </a:spcBef>
              <a:spcAft>
                <a:spcPct val="0"/>
              </a:spcAft>
            </a:pPr>
            <a:endParaRPr lang="es-419" sz="1571" dirty="0">
              <a:solidFill>
                <a:srgbClr val="414042"/>
              </a:solidFill>
              <a:latin typeface="Open Sans" panose="020B0606030504020204" pitchFamily="34" charset="0"/>
            </a:endParaRPr>
          </a:p>
        </p:txBody>
      </p:sp>
      <p:sp>
        <p:nvSpPr>
          <p:cNvPr id="472" name="Google Shape;446;p22">
            <a:extLst>
              <a:ext uri="{FF2B5EF4-FFF2-40B4-BE49-F238E27FC236}">
                <a16:creationId xmlns:a16="http://schemas.microsoft.com/office/drawing/2014/main" id="{DD4501E1-3D88-E8CF-FC03-A1ECF9552355}"/>
              </a:ext>
            </a:extLst>
          </p:cNvPr>
          <p:cNvSpPr txBox="1"/>
          <p:nvPr/>
        </p:nvSpPr>
        <p:spPr>
          <a:xfrm flipH="1">
            <a:off x="1695971" y="3593118"/>
            <a:ext cx="1820243" cy="1101972"/>
          </a:xfrm>
          <a:prstGeom prst="rect">
            <a:avLst/>
          </a:prstGeom>
          <a:noFill/>
          <a:ln>
            <a:noFill/>
          </a:ln>
        </p:spPr>
        <p:txBody>
          <a:bodyPr spcFirstLastPara="1" wrap="square" lIns="39181" tIns="39181" rIns="39181" bIns="39181" anchor="ctr" anchorCtr="0">
            <a:noAutofit/>
          </a:bodyPr>
          <a:lstStyle/>
          <a:p>
            <a:pPr algn="ctr">
              <a:buClr>
                <a:srgbClr val="000000"/>
              </a:buClr>
              <a:defRPr/>
            </a:pPr>
            <a:r>
              <a:rPr lang="es-MX" sz="1222" kern="0" dirty="0">
                <a:solidFill>
                  <a:schemeClr val="bg1"/>
                </a:solidFill>
                <a:effectLst>
                  <a:outerShdw blurRad="38100" dist="38100" dir="2700000" algn="tl">
                    <a:srgbClr val="000000">
                      <a:alpha val="43137"/>
                    </a:srgbClr>
                  </a:outerShdw>
                </a:effectLst>
                <a:latin typeface="Roboto"/>
                <a:ea typeface="Roboto"/>
                <a:cs typeface="Roboto"/>
                <a:sym typeface="Roboto"/>
              </a:rPr>
              <a:t>Informe Indicadores de Propósito y Producción Monitoreo Plan de Acción de Eficiencia Energética (PAEE)</a:t>
            </a:r>
            <a:endParaRPr lang="en-US" sz="1222" kern="0" dirty="0">
              <a:solidFill>
                <a:schemeClr val="bg1"/>
              </a:solidFill>
              <a:effectLst>
                <a:outerShdw blurRad="38100" dist="38100" dir="2700000" algn="tl">
                  <a:srgbClr val="000000">
                    <a:alpha val="43137"/>
                  </a:srgbClr>
                </a:outerShdw>
              </a:effectLst>
              <a:latin typeface="Roboto"/>
              <a:ea typeface="Roboto"/>
              <a:cs typeface="Roboto"/>
              <a:sym typeface="Roboto"/>
            </a:endParaRPr>
          </a:p>
          <a:p>
            <a:pPr algn="ctr">
              <a:buClr>
                <a:srgbClr val="000000"/>
              </a:buClr>
              <a:defRPr/>
            </a:pPr>
            <a:endParaRPr lang="en-US" sz="1164" kern="0" dirty="0">
              <a:latin typeface="Roboto"/>
              <a:ea typeface="Roboto"/>
              <a:cs typeface="Roboto"/>
              <a:sym typeface="Roboto"/>
            </a:endParaRPr>
          </a:p>
        </p:txBody>
      </p:sp>
      <p:sp>
        <p:nvSpPr>
          <p:cNvPr id="473" name="Freeform 8">
            <a:extLst>
              <a:ext uri="{FF2B5EF4-FFF2-40B4-BE49-F238E27FC236}">
                <a16:creationId xmlns:a16="http://schemas.microsoft.com/office/drawing/2014/main" id="{A89DE5EA-F622-FC62-770C-090115C17C6E}"/>
              </a:ext>
            </a:extLst>
          </p:cNvPr>
          <p:cNvSpPr>
            <a:spLocks noEditPoints="1"/>
          </p:cNvSpPr>
          <p:nvPr/>
        </p:nvSpPr>
        <p:spPr bwMode="auto">
          <a:xfrm>
            <a:off x="2312433" y="2979255"/>
            <a:ext cx="647105" cy="521010"/>
          </a:xfrm>
          <a:custGeom>
            <a:avLst/>
            <a:gdLst>
              <a:gd name="T0" fmla="*/ 2147483646 w 188"/>
              <a:gd name="T1" fmla="*/ 2147483646 h 151"/>
              <a:gd name="T2" fmla="*/ 0 w 188"/>
              <a:gd name="T3" fmla="*/ 2147483646 h 151"/>
              <a:gd name="T4" fmla="*/ 715323631 w 188"/>
              <a:gd name="T5" fmla="*/ 1718099567 h 151"/>
              <a:gd name="T6" fmla="*/ 311009246 w 188"/>
              <a:gd name="T7" fmla="*/ 1718099567 h 151"/>
              <a:gd name="T8" fmla="*/ 311009246 w 188"/>
              <a:gd name="T9" fmla="*/ 2147483646 h 151"/>
              <a:gd name="T10" fmla="*/ 715323631 w 188"/>
              <a:gd name="T11" fmla="*/ 2147483646 h 151"/>
              <a:gd name="T12" fmla="*/ 715323631 w 188"/>
              <a:gd name="T13" fmla="*/ 1718099567 h 151"/>
              <a:gd name="T14" fmla="*/ 1337346067 w 188"/>
              <a:gd name="T15" fmla="*/ 1093335010 h 151"/>
              <a:gd name="T16" fmla="*/ 933031681 w 188"/>
              <a:gd name="T17" fmla="*/ 1093335010 h 151"/>
              <a:gd name="T18" fmla="*/ 933031681 w 188"/>
              <a:gd name="T19" fmla="*/ 2147483646 h 151"/>
              <a:gd name="T20" fmla="*/ 1337346067 w 188"/>
              <a:gd name="T21" fmla="*/ 2147483646 h 151"/>
              <a:gd name="T22" fmla="*/ 1337346067 w 188"/>
              <a:gd name="T23" fmla="*/ 1093335010 h 151"/>
              <a:gd name="T24" fmla="*/ 1974917387 w 188"/>
              <a:gd name="T25" fmla="*/ 1374478863 h 151"/>
              <a:gd name="T26" fmla="*/ 1570603001 w 188"/>
              <a:gd name="T27" fmla="*/ 1374478863 h 151"/>
              <a:gd name="T28" fmla="*/ 1570603001 w 188"/>
              <a:gd name="T29" fmla="*/ 2147483646 h 151"/>
              <a:gd name="T30" fmla="*/ 1974917387 w 188"/>
              <a:gd name="T31" fmla="*/ 2147483646 h 151"/>
              <a:gd name="T32" fmla="*/ 1974917387 w 188"/>
              <a:gd name="T33" fmla="*/ 1374478863 h 151"/>
              <a:gd name="T34" fmla="*/ 2147483646 w 188"/>
              <a:gd name="T35" fmla="*/ 718477857 h 151"/>
              <a:gd name="T36" fmla="*/ 2147483646 w 188"/>
              <a:gd name="T37" fmla="*/ 718477857 h 151"/>
              <a:gd name="T38" fmla="*/ 2147483646 w 188"/>
              <a:gd name="T39" fmla="*/ 2147483646 h 151"/>
              <a:gd name="T40" fmla="*/ 2147483646 w 188"/>
              <a:gd name="T41" fmla="*/ 2147483646 h 151"/>
              <a:gd name="T42" fmla="*/ 2147483646 w 188"/>
              <a:gd name="T43" fmla="*/ 718477857 h 151"/>
              <a:gd name="T44" fmla="*/ 513168410 w 188"/>
              <a:gd name="T45" fmla="*/ 1030858159 h 151"/>
              <a:gd name="T46" fmla="*/ 388761557 w 188"/>
              <a:gd name="T47" fmla="*/ 1140193636 h 151"/>
              <a:gd name="T48" fmla="*/ 513168410 w 188"/>
              <a:gd name="T49" fmla="*/ 1249525161 h 151"/>
              <a:gd name="T50" fmla="*/ 622022435 w 188"/>
              <a:gd name="T51" fmla="*/ 1140193636 h 151"/>
              <a:gd name="T52" fmla="*/ 513168410 w 188"/>
              <a:gd name="T53" fmla="*/ 1030858159 h 151"/>
              <a:gd name="T54" fmla="*/ 1135186902 w 188"/>
              <a:gd name="T55" fmla="*/ 421715779 h 151"/>
              <a:gd name="T56" fmla="*/ 1026332877 w 188"/>
              <a:gd name="T57" fmla="*/ 531047304 h 151"/>
              <a:gd name="T58" fmla="*/ 1135186902 w 188"/>
              <a:gd name="T59" fmla="*/ 656001006 h 151"/>
              <a:gd name="T60" fmla="*/ 1259593755 w 188"/>
              <a:gd name="T61" fmla="*/ 531047304 h 151"/>
              <a:gd name="T62" fmla="*/ 1135186902 w 188"/>
              <a:gd name="T63" fmla="*/ 421715779 h 151"/>
              <a:gd name="T64" fmla="*/ 1772758222 w 188"/>
              <a:gd name="T65" fmla="*/ 718477857 h 151"/>
              <a:gd name="T66" fmla="*/ 1663904197 w 188"/>
              <a:gd name="T67" fmla="*/ 843431559 h 151"/>
              <a:gd name="T68" fmla="*/ 1772758222 w 188"/>
              <a:gd name="T69" fmla="*/ 952763083 h 151"/>
              <a:gd name="T70" fmla="*/ 1881612247 w 188"/>
              <a:gd name="T71" fmla="*/ 843431559 h 151"/>
              <a:gd name="T72" fmla="*/ 1772758222 w 188"/>
              <a:gd name="T73" fmla="*/ 718477857 h 151"/>
              <a:gd name="T74" fmla="*/ 2147483646 w 188"/>
              <a:gd name="T75" fmla="*/ 0 h 151"/>
              <a:gd name="T76" fmla="*/ 2147483646 w 188"/>
              <a:gd name="T77" fmla="*/ 109335477 h 151"/>
              <a:gd name="T78" fmla="*/ 2147483646 w 188"/>
              <a:gd name="T79" fmla="*/ 234285226 h 151"/>
              <a:gd name="T80" fmla="*/ 2147483646 w 188"/>
              <a:gd name="T81" fmla="*/ 109335477 h 151"/>
              <a:gd name="T82" fmla="*/ 2147483646 w 188"/>
              <a:gd name="T83" fmla="*/ 0 h 151"/>
              <a:gd name="T84" fmla="*/ 1850510533 w 188"/>
              <a:gd name="T85" fmla="*/ 749714306 h 151"/>
              <a:gd name="T86" fmla="*/ 2147483646 w 188"/>
              <a:gd name="T87" fmla="*/ 203048777 h 151"/>
              <a:gd name="T88" fmla="*/ 1244040927 w 188"/>
              <a:gd name="T89" fmla="*/ 593524155 h 151"/>
              <a:gd name="T90" fmla="*/ 1663904197 w 188"/>
              <a:gd name="T91" fmla="*/ 796572932 h 151"/>
              <a:gd name="T92" fmla="*/ 1057434591 w 188"/>
              <a:gd name="T93" fmla="*/ 609146332 h 151"/>
              <a:gd name="T94" fmla="*/ 590920722 w 188"/>
              <a:gd name="T95" fmla="*/ 1062098561 h 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8" h="151">
                <a:moveTo>
                  <a:pt x="188" y="151"/>
                </a:moveTo>
                <a:cubicBezTo>
                  <a:pt x="0" y="151"/>
                  <a:pt x="0" y="151"/>
                  <a:pt x="0" y="151"/>
                </a:cubicBezTo>
                <a:moveTo>
                  <a:pt x="46" y="110"/>
                </a:moveTo>
                <a:cubicBezTo>
                  <a:pt x="20" y="110"/>
                  <a:pt x="20" y="110"/>
                  <a:pt x="20" y="110"/>
                </a:cubicBezTo>
                <a:cubicBezTo>
                  <a:pt x="20" y="151"/>
                  <a:pt x="20" y="151"/>
                  <a:pt x="20" y="151"/>
                </a:cubicBezTo>
                <a:cubicBezTo>
                  <a:pt x="46" y="151"/>
                  <a:pt x="46" y="151"/>
                  <a:pt x="46" y="151"/>
                </a:cubicBezTo>
                <a:lnTo>
                  <a:pt x="46" y="110"/>
                </a:lnTo>
                <a:close/>
                <a:moveTo>
                  <a:pt x="86" y="70"/>
                </a:moveTo>
                <a:cubicBezTo>
                  <a:pt x="60" y="70"/>
                  <a:pt x="60" y="70"/>
                  <a:pt x="60" y="70"/>
                </a:cubicBezTo>
                <a:cubicBezTo>
                  <a:pt x="60" y="151"/>
                  <a:pt x="60" y="151"/>
                  <a:pt x="60" y="151"/>
                </a:cubicBezTo>
                <a:cubicBezTo>
                  <a:pt x="86" y="151"/>
                  <a:pt x="86" y="151"/>
                  <a:pt x="86" y="151"/>
                </a:cubicBezTo>
                <a:lnTo>
                  <a:pt x="86" y="70"/>
                </a:lnTo>
                <a:close/>
                <a:moveTo>
                  <a:pt x="127" y="88"/>
                </a:moveTo>
                <a:cubicBezTo>
                  <a:pt x="101" y="88"/>
                  <a:pt x="101" y="88"/>
                  <a:pt x="101" y="88"/>
                </a:cubicBezTo>
                <a:cubicBezTo>
                  <a:pt x="101" y="151"/>
                  <a:pt x="101" y="151"/>
                  <a:pt x="101" y="151"/>
                </a:cubicBezTo>
                <a:cubicBezTo>
                  <a:pt x="127" y="151"/>
                  <a:pt x="127" y="151"/>
                  <a:pt x="127" y="151"/>
                </a:cubicBezTo>
                <a:lnTo>
                  <a:pt x="127" y="88"/>
                </a:lnTo>
                <a:close/>
                <a:moveTo>
                  <a:pt x="167" y="46"/>
                </a:moveTo>
                <a:cubicBezTo>
                  <a:pt x="142" y="46"/>
                  <a:pt x="142" y="46"/>
                  <a:pt x="142" y="46"/>
                </a:cubicBezTo>
                <a:cubicBezTo>
                  <a:pt x="142" y="151"/>
                  <a:pt x="142" y="151"/>
                  <a:pt x="142" y="151"/>
                </a:cubicBezTo>
                <a:cubicBezTo>
                  <a:pt x="167" y="151"/>
                  <a:pt x="167" y="151"/>
                  <a:pt x="167" y="151"/>
                </a:cubicBezTo>
                <a:lnTo>
                  <a:pt x="167" y="46"/>
                </a:lnTo>
                <a:close/>
                <a:moveTo>
                  <a:pt x="33" y="66"/>
                </a:moveTo>
                <a:cubicBezTo>
                  <a:pt x="29" y="66"/>
                  <a:pt x="25" y="69"/>
                  <a:pt x="25" y="73"/>
                </a:cubicBezTo>
                <a:cubicBezTo>
                  <a:pt x="25" y="77"/>
                  <a:pt x="29" y="80"/>
                  <a:pt x="33" y="80"/>
                </a:cubicBezTo>
                <a:cubicBezTo>
                  <a:pt x="37" y="80"/>
                  <a:pt x="40" y="77"/>
                  <a:pt x="40" y="73"/>
                </a:cubicBezTo>
                <a:cubicBezTo>
                  <a:pt x="40" y="69"/>
                  <a:pt x="37" y="66"/>
                  <a:pt x="33" y="66"/>
                </a:cubicBezTo>
                <a:close/>
                <a:moveTo>
                  <a:pt x="73" y="27"/>
                </a:moveTo>
                <a:cubicBezTo>
                  <a:pt x="69" y="27"/>
                  <a:pt x="66" y="30"/>
                  <a:pt x="66" y="34"/>
                </a:cubicBezTo>
                <a:cubicBezTo>
                  <a:pt x="66" y="38"/>
                  <a:pt x="69" y="42"/>
                  <a:pt x="73" y="42"/>
                </a:cubicBezTo>
                <a:cubicBezTo>
                  <a:pt x="77" y="42"/>
                  <a:pt x="81" y="38"/>
                  <a:pt x="81" y="34"/>
                </a:cubicBezTo>
                <a:cubicBezTo>
                  <a:pt x="81" y="30"/>
                  <a:pt x="77" y="27"/>
                  <a:pt x="73" y="27"/>
                </a:cubicBezTo>
                <a:close/>
                <a:moveTo>
                  <a:pt x="114" y="46"/>
                </a:moveTo>
                <a:cubicBezTo>
                  <a:pt x="110" y="46"/>
                  <a:pt x="107" y="50"/>
                  <a:pt x="107" y="54"/>
                </a:cubicBezTo>
                <a:cubicBezTo>
                  <a:pt x="107" y="58"/>
                  <a:pt x="110" y="61"/>
                  <a:pt x="114" y="61"/>
                </a:cubicBezTo>
                <a:cubicBezTo>
                  <a:pt x="118" y="61"/>
                  <a:pt x="121" y="58"/>
                  <a:pt x="121" y="54"/>
                </a:cubicBezTo>
                <a:cubicBezTo>
                  <a:pt x="121" y="50"/>
                  <a:pt x="118" y="46"/>
                  <a:pt x="114" y="46"/>
                </a:cubicBezTo>
                <a:close/>
                <a:moveTo>
                  <a:pt x="155" y="0"/>
                </a:moveTo>
                <a:cubicBezTo>
                  <a:pt x="150" y="0"/>
                  <a:pt x="147" y="3"/>
                  <a:pt x="147" y="7"/>
                </a:cubicBezTo>
                <a:cubicBezTo>
                  <a:pt x="147" y="12"/>
                  <a:pt x="150" y="15"/>
                  <a:pt x="155" y="15"/>
                </a:cubicBezTo>
                <a:cubicBezTo>
                  <a:pt x="159" y="15"/>
                  <a:pt x="162" y="12"/>
                  <a:pt x="162" y="7"/>
                </a:cubicBezTo>
                <a:cubicBezTo>
                  <a:pt x="162" y="3"/>
                  <a:pt x="159" y="0"/>
                  <a:pt x="155" y="0"/>
                </a:cubicBezTo>
                <a:close/>
                <a:moveTo>
                  <a:pt x="119" y="48"/>
                </a:moveTo>
                <a:cubicBezTo>
                  <a:pt x="150" y="13"/>
                  <a:pt x="150" y="13"/>
                  <a:pt x="150" y="13"/>
                </a:cubicBezTo>
                <a:moveTo>
                  <a:pt x="80" y="38"/>
                </a:moveTo>
                <a:cubicBezTo>
                  <a:pt x="107" y="51"/>
                  <a:pt x="107" y="51"/>
                  <a:pt x="107" y="51"/>
                </a:cubicBezTo>
                <a:moveTo>
                  <a:pt x="68" y="39"/>
                </a:moveTo>
                <a:cubicBezTo>
                  <a:pt x="38" y="68"/>
                  <a:pt x="38" y="68"/>
                  <a:pt x="38" y="68"/>
                </a:cubicBezTo>
              </a:path>
            </a:pathLst>
          </a:custGeom>
          <a:noFill/>
          <a:ln w="20638" cap="rnd">
            <a:solidFill>
              <a:schemeClr val="bg1"/>
            </a:solidFill>
            <a:prstDash val="solid"/>
            <a:round/>
            <a:headEnd/>
            <a:tailEnd/>
          </a:ln>
        </p:spPr>
        <p:txBody>
          <a:bodyPr/>
          <a:lstStyle/>
          <a:p>
            <a:pPr defTabSz="798134" eaLnBrk="0" fontAlgn="base" hangingPunct="0">
              <a:spcBef>
                <a:spcPct val="0"/>
              </a:spcBef>
              <a:spcAft>
                <a:spcPct val="0"/>
              </a:spcAft>
            </a:pPr>
            <a:endParaRPr lang="es-419" sz="1571" dirty="0">
              <a:solidFill>
                <a:srgbClr val="414042"/>
              </a:solidFill>
              <a:latin typeface="Open Sans" panose="020B0606030504020204" pitchFamily="34" charset="0"/>
            </a:endParaRPr>
          </a:p>
        </p:txBody>
      </p:sp>
      <p:sp>
        <p:nvSpPr>
          <p:cNvPr id="474" name="Freeform 8">
            <a:extLst>
              <a:ext uri="{FF2B5EF4-FFF2-40B4-BE49-F238E27FC236}">
                <a16:creationId xmlns:a16="http://schemas.microsoft.com/office/drawing/2014/main" id="{06D394F4-F273-58B8-8180-1274A794BEB6}"/>
              </a:ext>
            </a:extLst>
          </p:cNvPr>
          <p:cNvSpPr>
            <a:spLocks noEditPoints="1"/>
          </p:cNvSpPr>
          <p:nvPr/>
        </p:nvSpPr>
        <p:spPr bwMode="auto">
          <a:xfrm>
            <a:off x="4725160" y="3025290"/>
            <a:ext cx="647105" cy="521010"/>
          </a:xfrm>
          <a:custGeom>
            <a:avLst/>
            <a:gdLst>
              <a:gd name="T0" fmla="*/ 2147483646 w 188"/>
              <a:gd name="T1" fmla="*/ 2147483646 h 151"/>
              <a:gd name="T2" fmla="*/ 0 w 188"/>
              <a:gd name="T3" fmla="*/ 2147483646 h 151"/>
              <a:gd name="T4" fmla="*/ 715323631 w 188"/>
              <a:gd name="T5" fmla="*/ 1718099567 h 151"/>
              <a:gd name="T6" fmla="*/ 311009246 w 188"/>
              <a:gd name="T7" fmla="*/ 1718099567 h 151"/>
              <a:gd name="T8" fmla="*/ 311009246 w 188"/>
              <a:gd name="T9" fmla="*/ 2147483646 h 151"/>
              <a:gd name="T10" fmla="*/ 715323631 w 188"/>
              <a:gd name="T11" fmla="*/ 2147483646 h 151"/>
              <a:gd name="T12" fmla="*/ 715323631 w 188"/>
              <a:gd name="T13" fmla="*/ 1718099567 h 151"/>
              <a:gd name="T14" fmla="*/ 1337346067 w 188"/>
              <a:gd name="T15" fmla="*/ 1093335010 h 151"/>
              <a:gd name="T16" fmla="*/ 933031681 w 188"/>
              <a:gd name="T17" fmla="*/ 1093335010 h 151"/>
              <a:gd name="T18" fmla="*/ 933031681 w 188"/>
              <a:gd name="T19" fmla="*/ 2147483646 h 151"/>
              <a:gd name="T20" fmla="*/ 1337346067 w 188"/>
              <a:gd name="T21" fmla="*/ 2147483646 h 151"/>
              <a:gd name="T22" fmla="*/ 1337346067 w 188"/>
              <a:gd name="T23" fmla="*/ 1093335010 h 151"/>
              <a:gd name="T24" fmla="*/ 1974917387 w 188"/>
              <a:gd name="T25" fmla="*/ 1374478863 h 151"/>
              <a:gd name="T26" fmla="*/ 1570603001 w 188"/>
              <a:gd name="T27" fmla="*/ 1374478863 h 151"/>
              <a:gd name="T28" fmla="*/ 1570603001 w 188"/>
              <a:gd name="T29" fmla="*/ 2147483646 h 151"/>
              <a:gd name="T30" fmla="*/ 1974917387 w 188"/>
              <a:gd name="T31" fmla="*/ 2147483646 h 151"/>
              <a:gd name="T32" fmla="*/ 1974917387 w 188"/>
              <a:gd name="T33" fmla="*/ 1374478863 h 151"/>
              <a:gd name="T34" fmla="*/ 2147483646 w 188"/>
              <a:gd name="T35" fmla="*/ 718477857 h 151"/>
              <a:gd name="T36" fmla="*/ 2147483646 w 188"/>
              <a:gd name="T37" fmla="*/ 718477857 h 151"/>
              <a:gd name="T38" fmla="*/ 2147483646 w 188"/>
              <a:gd name="T39" fmla="*/ 2147483646 h 151"/>
              <a:gd name="T40" fmla="*/ 2147483646 w 188"/>
              <a:gd name="T41" fmla="*/ 2147483646 h 151"/>
              <a:gd name="T42" fmla="*/ 2147483646 w 188"/>
              <a:gd name="T43" fmla="*/ 718477857 h 151"/>
              <a:gd name="T44" fmla="*/ 513168410 w 188"/>
              <a:gd name="T45" fmla="*/ 1030858159 h 151"/>
              <a:gd name="T46" fmla="*/ 388761557 w 188"/>
              <a:gd name="T47" fmla="*/ 1140193636 h 151"/>
              <a:gd name="T48" fmla="*/ 513168410 w 188"/>
              <a:gd name="T49" fmla="*/ 1249525161 h 151"/>
              <a:gd name="T50" fmla="*/ 622022435 w 188"/>
              <a:gd name="T51" fmla="*/ 1140193636 h 151"/>
              <a:gd name="T52" fmla="*/ 513168410 w 188"/>
              <a:gd name="T53" fmla="*/ 1030858159 h 151"/>
              <a:gd name="T54" fmla="*/ 1135186902 w 188"/>
              <a:gd name="T55" fmla="*/ 421715779 h 151"/>
              <a:gd name="T56" fmla="*/ 1026332877 w 188"/>
              <a:gd name="T57" fmla="*/ 531047304 h 151"/>
              <a:gd name="T58" fmla="*/ 1135186902 w 188"/>
              <a:gd name="T59" fmla="*/ 656001006 h 151"/>
              <a:gd name="T60" fmla="*/ 1259593755 w 188"/>
              <a:gd name="T61" fmla="*/ 531047304 h 151"/>
              <a:gd name="T62" fmla="*/ 1135186902 w 188"/>
              <a:gd name="T63" fmla="*/ 421715779 h 151"/>
              <a:gd name="T64" fmla="*/ 1772758222 w 188"/>
              <a:gd name="T65" fmla="*/ 718477857 h 151"/>
              <a:gd name="T66" fmla="*/ 1663904197 w 188"/>
              <a:gd name="T67" fmla="*/ 843431559 h 151"/>
              <a:gd name="T68" fmla="*/ 1772758222 w 188"/>
              <a:gd name="T69" fmla="*/ 952763083 h 151"/>
              <a:gd name="T70" fmla="*/ 1881612247 w 188"/>
              <a:gd name="T71" fmla="*/ 843431559 h 151"/>
              <a:gd name="T72" fmla="*/ 1772758222 w 188"/>
              <a:gd name="T73" fmla="*/ 718477857 h 151"/>
              <a:gd name="T74" fmla="*/ 2147483646 w 188"/>
              <a:gd name="T75" fmla="*/ 0 h 151"/>
              <a:gd name="T76" fmla="*/ 2147483646 w 188"/>
              <a:gd name="T77" fmla="*/ 109335477 h 151"/>
              <a:gd name="T78" fmla="*/ 2147483646 w 188"/>
              <a:gd name="T79" fmla="*/ 234285226 h 151"/>
              <a:gd name="T80" fmla="*/ 2147483646 w 188"/>
              <a:gd name="T81" fmla="*/ 109335477 h 151"/>
              <a:gd name="T82" fmla="*/ 2147483646 w 188"/>
              <a:gd name="T83" fmla="*/ 0 h 151"/>
              <a:gd name="T84" fmla="*/ 1850510533 w 188"/>
              <a:gd name="T85" fmla="*/ 749714306 h 151"/>
              <a:gd name="T86" fmla="*/ 2147483646 w 188"/>
              <a:gd name="T87" fmla="*/ 203048777 h 151"/>
              <a:gd name="T88" fmla="*/ 1244040927 w 188"/>
              <a:gd name="T89" fmla="*/ 593524155 h 151"/>
              <a:gd name="T90" fmla="*/ 1663904197 w 188"/>
              <a:gd name="T91" fmla="*/ 796572932 h 151"/>
              <a:gd name="T92" fmla="*/ 1057434591 w 188"/>
              <a:gd name="T93" fmla="*/ 609146332 h 151"/>
              <a:gd name="T94" fmla="*/ 590920722 w 188"/>
              <a:gd name="T95" fmla="*/ 1062098561 h 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8" h="151">
                <a:moveTo>
                  <a:pt x="188" y="151"/>
                </a:moveTo>
                <a:cubicBezTo>
                  <a:pt x="0" y="151"/>
                  <a:pt x="0" y="151"/>
                  <a:pt x="0" y="151"/>
                </a:cubicBezTo>
                <a:moveTo>
                  <a:pt x="46" y="110"/>
                </a:moveTo>
                <a:cubicBezTo>
                  <a:pt x="20" y="110"/>
                  <a:pt x="20" y="110"/>
                  <a:pt x="20" y="110"/>
                </a:cubicBezTo>
                <a:cubicBezTo>
                  <a:pt x="20" y="151"/>
                  <a:pt x="20" y="151"/>
                  <a:pt x="20" y="151"/>
                </a:cubicBezTo>
                <a:cubicBezTo>
                  <a:pt x="46" y="151"/>
                  <a:pt x="46" y="151"/>
                  <a:pt x="46" y="151"/>
                </a:cubicBezTo>
                <a:lnTo>
                  <a:pt x="46" y="110"/>
                </a:lnTo>
                <a:close/>
                <a:moveTo>
                  <a:pt x="86" y="70"/>
                </a:moveTo>
                <a:cubicBezTo>
                  <a:pt x="60" y="70"/>
                  <a:pt x="60" y="70"/>
                  <a:pt x="60" y="70"/>
                </a:cubicBezTo>
                <a:cubicBezTo>
                  <a:pt x="60" y="151"/>
                  <a:pt x="60" y="151"/>
                  <a:pt x="60" y="151"/>
                </a:cubicBezTo>
                <a:cubicBezTo>
                  <a:pt x="86" y="151"/>
                  <a:pt x="86" y="151"/>
                  <a:pt x="86" y="151"/>
                </a:cubicBezTo>
                <a:lnTo>
                  <a:pt x="86" y="70"/>
                </a:lnTo>
                <a:close/>
                <a:moveTo>
                  <a:pt x="127" y="88"/>
                </a:moveTo>
                <a:cubicBezTo>
                  <a:pt x="101" y="88"/>
                  <a:pt x="101" y="88"/>
                  <a:pt x="101" y="88"/>
                </a:cubicBezTo>
                <a:cubicBezTo>
                  <a:pt x="101" y="151"/>
                  <a:pt x="101" y="151"/>
                  <a:pt x="101" y="151"/>
                </a:cubicBezTo>
                <a:cubicBezTo>
                  <a:pt x="127" y="151"/>
                  <a:pt x="127" y="151"/>
                  <a:pt x="127" y="151"/>
                </a:cubicBezTo>
                <a:lnTo>
                  <a:pt x="127" y="88"/>
                </a:lnTo>
                <a:close/>
                <a:moveTo>
                  <a:pt x="167" y="46"/>
                </a:moveTo>
                <a:cubicBezTo>
                  <a:pt x="142" y="46"/>
                  <a:pt x="142" y="46"/>
                  <a:pt x="142" y="46"/>
                </a:cubicBezTo>
                <a:cubicBezTo>
                  <a:pt x="142" y="151"/>
                  <a:pt x="142" y="151"/>
                  <a:pt x="142" y="151"/>
                </a:cubicBezTo>
                <a:cubicBezTo>
                  <a:pt x="167" y="151"/>
                  <a:pt x="167" y="151"/>
                  <a:pt x="167" y="151"/>
                </a:cubicBezTo>
                <a:lnTo>
                  <a:pt x="167" y="46"/>
                </a:lnTo>
                <a:close/>
                <a:moveTo>
                  <a:pt x="33" y="66"/>
                </a:moveTo>
                <a:cubicBezTo>
                  <a:pt x="29" y="66"/>
                  <a:pt x="25" y="69"/>
                  <a:pt x="25" y="73"/>
                </a:cubicBezTo>
                <a:cubicBezTo>
                  <a:pt x="25" y="77"/>
                  <a:pt x="29" y="80"/>
                  <a:pt x="33" y="80"/>
                </a:cubicBezTo>
                <a:cubicBezTo>
                  <a:pt x="37" y="80"/>
                  <a:pt x="40" y="77"/>
                  <a:pt x="40" y="73"/>
                </a:cubicBezTo>
                <a:cubicBezTo>
                  <a:pt x="40" y="69"/>
                  <a:pt x="37" y="66"/>
                  <a:pt x="33" y="66"/>
                </a:cubicBezTo>
                <a:close/>
                <a:moveTo>
                  <a:pt x="73" y="27"/>
                </a:moveTo>
                <a:cubicBezTo>
                  <a:pt x="69" y="27"/>
                  <a:pt x="66" y="30"/>
                  <a:pt x="66" y="34"/>
                </a:cubicBezTo>
                <a:cubicBezTo>
                  <a:pt x="66" y="38"/>
                  <a:pt x="69" y="42"/>
                  <a:pt x="73" y="42"/>
                </a:cubicBezTo>
                <a:cubicBezTo>
                  <a:pt x="77" y="42"/>
                  <a:pt x="81" y="38"/>
                  <a:pt x="81" y="34"/>
                </a:cubicBezTo>
                <a:cubicBezTo>
                  <a:pt x="81" y="30"/>
                  <a:pt x="77" y="27"/>
                  <a:pt x="73" y="27"/>
                </a:cubicBezTo>
                <a:close/>
                <a:moveTo>
                  <a:pt x="114" y="46"/>
                </a:moveTo>
                <a:cubicBezTo>
                  <a:pt x="110" y="46"/>
                  <a:pt x="107" y="50"/>
                  <a:pt x="107" y="54"/>
                </a:cubicBezTo>
                <a:cubicBezTo>
                  <a:pt x="107" y="58"/>
                  <a:pt x="110" y="61"/>
                  <a:pt x="114" y="61"/>
                </a:cubicBezTo>
                <a:cubicBezTo>
                  <a:pt x="118" y="61"/>
                  <a:pt x="121" y="58"/>
                  <a:pt x="121" y="54"/>
                </a:cubicBezTo>
                <a:cubicBezTo>
                  <a:pt x="121" y="50"/>
                  <a:pt x="118" y="46"/>
                  <a:pt x="114" y="46"/>
                </a:cubicBezTo>
                <a:close/>
                <a:moveTo>
                  <a:pt x="155" y="0"/>
                </a:moveTo>
                <a:cubicBezTo>
                  <a:pt x="150" y="0"/>
                  <a:pt x="147" y="3"/>
                  <a:pt x="147" y="7"/>
                </a:cubicBezTo>
                <a:cubicBezTo>
                  <a:pt x="147" y="12"/>
                  <a:pt x="150" y="15"/>
                  <a:pt x="155" y="15"/>
                </a:cubicBezTo>
                <a:cubicBezTo>
                  <a:pt x="159" y="15"/>
                  <a:pt x="162" y="12"/>
                  <a:pt x="162" y="7"/>
                </a:cubicBezTo>
                <a:cubicBezTo>
                  <a:pt x="162" y="3"/>
                  <a:pt x="159" y="0"/>
                  <a:pt x="155" y="0"/>
                </a:cubicBezTo>
                <a:close/>
                <a:moveTo>
                  <a:pt x="119" y="48"/>
                </a:moveTo>
                <a:cubicBezTo>
                  <a:pt x="150" y="13"/>
                  <a:pt x="150" y="13"/>
                  <a:pt x="150" y="13"/>
                </a:cubicBezTo>
                <a:moveTo>
                  <a:pt x="80" y="38"/>
                </a:moveTo>
                <a:cubicBezTo>
                  <a:pt x="107" y="51"/>
                  <a:pt x="107" y="51"/>
                  <a:pt x="107" y="51"/>
                </a:cubicBezTo>
                <a:moveTo>
                  <a:pt x="68" y="39"/>
                </a:moveTo>
                <a:cubicBezTo>
                  <a:pt x="38" y="68"/>
                  <a:pt x="38" y="68"/>
                  <a:pt x="38" y="68"/>
                </a:cubicBezTo>
              </a:path>
            </a:pathLst>
          </a:custGeom>
          <a:noFill/>
          <a:ln w="20638" cap="rnd">
            <a:solidFill>
              <a:schemeClr val="bg1"/>
            </a:solidFill>
            <a:prstDash val="solid"/>
            <a:round/>
            <a:headEnd/>
            <a:tailEnd/>
          </a:ln>
        </p:spPr>
        <p:txBody>
          <a:bodyPr/>
          <a:lstStyle/>
          <a:p>
            <a:pPr defTabSz="798134" eaLnBrk="0" fontAlgn="base" hangingPunct="0">
              <a:spcBef>
                <a:spcPct val="0"/>
              </a:spcBef>
              <a:spcAft>
                <a:spcPct val="0"/>
              </a:spcAft>
            </a:pPr>
            <a:endParaRPr lang="es-419" sz="1571" dirty="0">
              <a:solidFill>
                <a:srgbClr val="414042"/>
              </a:solidFill>
              <a:latin typeface="Open Sans" panose="020B0606030504020204" pitchFamily="34" charset="0"/>
            </a:endParaRPr>
          </a:p>
        </p:txBody>
      </p:sp>
      <p:sp>
        <p:nvSpPr>
          <p:cNvPr id="475" name="Freeform 8">
            <a:extLst>
              <a:ext uri="{FF2B5EF4-FFF2-40B4-BE49-F238E27FC236}">
                <a16:creationId xmlns:a16="http://schemas.microsoft.com/office/drawing/2014/main" id="{28B327ED-A9F5-A3E8-0368-ABEADB853506}"/>
              </a:ext>
            </a:extLst>
          </p:cNvPr>
          <p:cNvSpPr>
            <a:spLocks noEditPoints="1"/>
          </p:cNvSpPr>
          <p:nvPr/>
        </p:nvSpPr>
        <p:spPr bwMode="auto">
          <a:xfrm>
            <a:off x="7070970" y="3056022"/>
            <a:ext cx="647105" cy="521010"/>
          </a:xfrm>
          <a:custGeom>
            <a:avLst/>
            <a:gdLst>
              <a:gd name="T0" fmla="*/ 2147483646 w 188"/>
              <a:gd name="T1" fmla="*/ 2147483646 h 151"/>
              <a:gd name="T2" fmla="*/ 0 w 188"/>
              <a:gd name="T3" fmla="*/ 2147483646 h 151"/>
              <a:gd name="T4" fmla="*/ 715323631 w 188"/>
              <a:gd name="T5" fmla="*/ 1718099567 h 151"/>
              <a:gd name="T6" fmla="*/ 311009246 w 188"/>
              <a:gd name="T7" fmla="*/ 1718099567 h 151"/>
              <a:gd name="T8" fmla="*/ 311009246 w 188"/>
              <a:gd name="T9" fmla="*/ 2147483646 h 151"/>
              <a:gd name="T10" fmla="*/ 715323631 w 188"/>
              <a:gd name="T11" fmla="*/ 2147483646 h 151"/>
              <a:gd name="T12" fmla="*/ 715323631 w 188"/>
              <a:gd name="T13" fmla="*/ 1718099567 h 151"/>
              <a:gd name="T14" fmla="*/ 1337346067 w 188"/>
              <a:gd name="T15" fmla="*/ 1093335010 h 151"/>
              <a:gd name="T16" fmla="*/ 933031681 w 188"/>
              <a:gd name="T17" fmla="*/ 1093335010 h 151"/>
              <a:gd name="T18" fmla="*/ 933031681 w 188"/>
              <a:gd name="T19" fmla="*/ 2147483646 h 151"/>
              <a:gd name="T20" fmla="*/ 1337346067 w 188"/>
              <a:gd name="T21" fmla="*/ 2147483646 h 151"/>
              <a:gd name="T22" fmla="*/ 1337346067 w 188"/>
              <a:gd name="T23" fmla="*/ 1093335010 h 151"/>
              <a:gd name="T24" fmla="*/ 1974917387 w 188"/>
              <a:gd name="T25" fmla="*/ 1374478863 h 151"/>
              <a:gd name="T26" fmla="*/ 1570603001 w 188"/>
              <a:gd name="T27" fmla="*/ 1374478863 h 151"/>
              <a:gd name="T28" fmla="*/ 1570603001 w 188"/>
              <a:gd name="T29" fmla="*/ 2147483646 h 151"/>
              <a:gd name="T30" fmla="*/ 1974917387 w 188"/>
              <a:gd name="T31" fmla="*/ 2147483646 h 151"/>
              <a:gd name="T32" fmla="*/ 1974917387 w 188"/>
              <a:gd name="T33" fmla="*/ 1374478863 h 151"/>
              <a:gd name="T34" fmla="*/ 2147483646 w 188"/>
              <a:gd name="T35" fmla="*/ 718477857 h 151"/>
              <a:gd name="T36" fmla="*/ 2147483646 w 188"/>
              <a:gd name="T37" fmla="*/ 718477857 h 151"/>
              <a:gd name="T38" fmla="*/ 2147483646 w 188"/>
              <a:gd name="T39" fmla="*/ 2147483646 h 151"/>
              <a:gd name="T40" fmla="*/ 2147483646 w 188"/>
              <a:gd name="T41" fmla="*/ 2147483646 h 151"/>
              <a:gd name="T42" fmla="*/ 2147483646 w 188"/>
              <a:gd name="T43" fmla="*/ 718477857 h 151"/>
              <a:gd name="T44" fmla="*/ 513168410 w 188"/>
              <a:gd name="T45" fmla="*/ 1030858159 h 151"/>
              <a:gd name="T46" fmla="*/ 388761557 w 188"/>
              <a:gd name="T47" fmla="*/ 1140193636 h 151"/>
              <a:gd name="T48" fmla="*/ 513168410 w 188"/>
              <a:gd name="T49" fmla="*/ 1249525161 h 151"/>
              <a:gd name="T50" fmla="*/ 622022435 w 188"/>
              <a:gd name="T51" fmla="*/ 1140193636 h 151"/>
              <a:gd name="T52" fmla="*/ 513168410 w 188"/>
              <a:gd name="T53" fmla="*/ 1030858159 h 151"/>
              <a:gd name="T54" fmla="*/ 1135186902 w 188"/>
              <a:gd name="T55" fmla="*/ 421715779 h 151"/>
              <a:gd name="T56" fmla="*/ 1026332877 w 188"/>
              <a:gd name="T57" fmla="*/ 531047304 h 151"/>
              <a:gd name="T58" fmla="*/ 1135186902 w 188"/>
              <a:gd name="T59" fmla="*/ 656001006 h 151"/>
              <a:gd name="T60" fmla="*/ 1259593755 w 188"/>
              <a:gd name="T61" fmla="*/ 531047304 h 151"/>
              <a:gd name="T62" fmla="*/ 1135186902 w 188"/>
              <a:gd name="T63" fmla="*/ 421715779 h 151"/>
              <a:gd name="T64" fmla="*/ 1772758222 w 188"/>
              <a:gd name="T65" fmla="*/ 718477857 h 151"/>
              <a:gd name="T66" fmla="*/ 1663904197 w 188"/>
              <a:gd name="T67" fmla="*/ 843431559 h 151"/>
              <a:gd name="T68" fmla="*/ 1772758222 w 188"/>
              <a:gd name="T69" fmla="*/ 952763083 h 151"/>
              <a:gd name="T70" fmla="*/ 1881612247 w 188"/>
              <a:gd name="T71" fmla="*/ 843431559 h 151"/>
              <a:gd name="T72" fmla="*/ 1772758222 w 188"/>
              <a:gd name="T73" fmla="*/ 718477857 h 151"/>
              <a:gd name="T74" fmla="*/ 2147483646 w 188"/>
              <a:gd name="T75" fmla="*/ 0 h 151"/>
              <a:gd name="T76" fmla="*/ 2147483646 w 188"/>
              <a:gd name="T77" fmla="*/ 109335477 h 151"/>
              <a:gd name="T78" fmla="*/ 2147483646 w 188"/>
              <a:gd name="T79" fmla="*/ 234285226 h 151"/>
              <a:gd name="T80" fmla="*/ 2147483646 w 188"/>
              <a:gd name="T81" fmla="*/ 109335477 h 151"/>
              <a:gd name="T82" fmla="*/ 2147483646 w 188"/>
              <a:gd name="T83" fmla="*/ 0 h 151"/>
              <a:gd name="T84" fmla="*/ 1850510533 w 188"/>
              <a:gd name="T85" fmla="*/ 749714306 h 151"/>
              <a:gd name="T86" fmla="*/ 2147483646 w 188"/>
              <a:gd name="T87" fmla="*/ 203048777 h 151"/>
              <a:gd name="T88" fmla="*/ 1244040927 w 188"/>
              <a:gd name="T89" fmla="*/ 593524155 h 151"/>
              <a:gd name="T90" fmla="*/ 1663904197 w 188"/>
              <a:gd name="T91" fmla="*/ 796572932 h 151"/>
              <a:gd name="T92" fmla="*/ 1057434591 w 188"/>
              <a:gd name="T93" fmla="*/ 609146332 h 151"/>
              <a:gd name="T94" fmla="*/ 590920722 w 188"/>
              <a:gd name="T95" fmla="*/ 1062098561 h 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8" h="151">
                <a:moveTo>
                  <a:pt x="188" y="151"/>
                </a:moveTo>
                <a:cubicBezTo>
                  <a:pt x="0" y="151"/>
                  <a:pt x="0" y="151"/>
                  <a:pt x="0" y="151"/>
                </a:cubicBezTo>
                <a:moveTo>
                  <a:pt x="46" y="110"/>
                </a:moveTo>
                <a:cubicBezTo>
                  <a:pt x="20" y="110"/>
                  <a:pt x="20" y="110"/>
                  <a:pt x="20" y="110"/>
                </a:cubicBezTo>
                <a:cubicBezTo>
                  <a:pt x="20" y="151"/>
                  <a:pt x="20" y="151"/>
                  <a:pt x="20" y="151"/>
                </a:cubicBezTo>
                <a:cubicBezTo>
                  <a:pt x="46" y="151"/>
                  <a:pt x="46" y="151"/>
                  <a:pt x="46" y="151"/>
                </a:cubicBezTo>
                <a:lnTo>
                  <a:pt x="46" y="110"/>
                </a:lnTo>
                <a:close/>
                <a:moveTo>
                  <a:pt x="86" y="70"/>
                </a:moveTo>
                <a:cubicBezTo>
                  <a:pt x="60" y="70"/>
                  <a:pt x="60" y="70"/>
                  <a:pt x="60" y="70"/>
                </a:cubicBezTo>
                <a:cubicBezTo>
                  <a:pt x="60" y="151"/>
                  <a:pt x="60" y="151"/>
                  <a:pt x="60" y="151"/>
                </a:cubicBezTo>
                <a:cubicBezTo>
                  <a:pt x="86" y="151"/>
                  <a:pt x="86" y="151"/>
                  <a:pt x="86" y="151"/>
                </a:cubicBezTo>
                <a:lnTo>
                  <a:pt x="86" y="70"/>
                </a:lnTo>
                <a:close/>
                <a:moveTo>
                  <a:pt x="127" y="88"/>
                </a:moveTo>
                <a:cubicBezTo>
                  <a:pt x="101" y="88"/>
                  <a:pt x="101" y="88"/>
                  <a:pt x="101" y="88"/>
                </a:cubicBezTo>
                <a:cubicBezTo>
                  <a:pt x="101" y="151"/>
                  <a:pt x="101" y="151"/>
                  <a:pt x="101" y="151"/>
                </a:cubicBezTo>
                <a:cubicBezTo>
                  <a:pt x="127" y="151"/>
                  <a:pt x="127" y="151"/>
                  <a:pt x="127" y="151"/>
                </a:cubicBezTo>
                <a:lnTo>
                  <a:pt x="127" y="88"/>
                </a:lnTo>
                <a:close/>
                <a:moveTo>
                  <a:pt x="167" y="46"/>
                </a:moveTo>
                <a:cubicBezTo>
                  <a:pt x="142" y="46"/>
                  <a:pt x="142" y="46"/>
                  <a:pt x="142" y="46"/>
                </a:cubicBezTo>
                <a:cubicBezTo>
                  <a:pt x="142" y="151"/>
                  <a:pt x="142" y="151"/>
                  <a:pt x="142" y="151"/>
                </a:cubicBezTo>
                <a:cubicBezTo>
                  <a:pt x="167" y="151"/>
                  <a:pt x="167" y="151"/>
                  <a:pt x="167" y="151"/>
                </a:cubicBezTo>
                <a:lnTo>
                  <a:pt x="167" y="46"/>
                </a:lnTo>
                <a:close/>
                <a:moveTo>
                  <a:pt x="33" y="66"/>
                </a:moveTo>
                <a:cubicBezTo>
                  <a:pt x="29" y="66"/>
                  <a:pt x="25" y="69"/>
                  <a:pt x="25" y="73"/>
                </a:cubicBezTo>
                <a:cubicBezTo>
                  <a:pt x="25" y="77"/>
                  <a:pt x="29" y="80"/>
                  <a:pt x="33" y="80"/>
                </a:cubicBezTo>
                <a:cubicBezTo>
                  <a:pt x="37" y="80"/>
                  <a:pt x="40" y="77"/>
                  <a:pt x="40" y="73"/>
                </a:cubicBezTo>
                <a:cubicBezTo>
                  <a:pt x="40" y="69"/>
                  <a:pt x="37" y="66"/>
                  <a:pt x="33" y="66"/>
                </a:cubicBezTo>
                <a:close/>
                <a:moveTo>
                  <a:pt x="73" y="27"/>
                </a:moveTo>
                <a:cubicBezTo>
                  <a:pt x="69" y="27"/>
                  <a:pt x="66" y="30"/>
                  <a:pt x="66" y="34"/>
                </a:cubicBezTo>
                <a:cubicBezTo>
                  <a:pt x="66" y="38"/>
                  <a:pt x="69" y="42"/>
                  <a:pt x="73" y="42"/>
                </a:cubicBezTo>
                <a:cubicBezTo>
                  <a:pt x="77" y="42"/>
                  <a:pt x="81" y="38"/>
                  <a:pt x="81" y="34"/>
                </a:cubicBezTo>
                <a:cubicBezTo>
                  <a:pt x="81" y="30"/>
                  <a:pt x="77" y="27"/>
                  <a:pt x="73" y="27"/>
                </a:cubicBezTo>
                <a:close/>
                <a:moveTo>
                  <a:pt x="114" y="46"/>
                </a:moveTo>
                <a:cubicBezTo>
                  <a:pt x="110" y="46"/>
                  <a:pt x="107" y="50"/>
                  <a:pt x="107" y="54"/>
                </a:cubicBezTo>
                <a:cubicBezTo>
                  <a:pt x="107" y="58"/>
                  <a:pt x="110" y="61"/>
                  <a:pt x="114" y="61"/>
                </a:cubicBezTo>
                <a:cubicBezTo>
                  <a:pt x="118" y="61"/>
                  <a:pt x="121" y="58"/>
                  <a:pt x="121" y="54"/>
                </a:cubicBezTo>
                <a:cubicBezTo>
                  <a:pt x="121" y="50"/>
                  <a:pt x="118" y="46"/>
                  <a:pt x="114" y="46"/>
                </a:cubicBezTo>
                <a:close/>
                <a:moveTo>
                  <a:pt x="155" y="0"/>
                </a:moveTo>
                <a:cubicBezTo>
                  <a:pt x="150" y="0"/>
                  <a:pt x="147" y="3"/>
                  <a:pt x="147" y="7"/>
                </a:cubicBezTo>
                <a:cubicBezTo>
                  <a:pt x="147" y="12"/>
                  <a:pt x="150" y="15"/>
                  <a:pt x="155" y="15"/>
                </a:cubicBezTo>
                <a:cubicBezTo>
                  <a:pt x="159" y="15"/>
                  <a:pt x="162" y="12"/>
                  <a:pt x="162" y="7"/>
                </a:cubicBezTo>
                <a:cubicBezTo>
                  <a:pt x="162" y="3"/>
                  <a:pt x="159" y="0"/>
                  <a:pt x="155" y="0"/>
                </a:cubicBezTo>
                <a:close/>
                <a:moveTo>
                  <a:pt x="119" y="48"/>
                </a:moveTo>
                <a:cubicBezTo>
                  <a:pt x="150" y="13"/>
                  <a:pt x="150" y="13"/>
                  <a:pt x="150" y="13"/>
                </a:cubicBezTo>
                <a:moveTo>
                  <a:pt x="80" y="38"/>
                </a:moveTo>
                <a:cubicBezTo>
                  <a:pt x="107" y="51"/>
                  <a:pt x="107" y="51"/>
                  <a:pt x="107" y="51"/>
                </a:cubicBezTo>
                <a:moveTo>
                  <a:pt x="68" y="39"/>
                </a:moveTo>
                <a:cubicBezTo>
                  <a:pt x="38" y="68"/>
                  <a:pt x="38" y="68"/>
                  <a:pt x="38" y="68"/>
                </a:cubicBezTo>
              </a:path>
            </a:pathLst>
          </a:custGeom>
          <a:noFill/>
          <a:ln w="20638" cap="rnd">
            <a:solidFill>
              <a:schemeClr val="bg1"/>
            </a:solidFill>
            <a:prstDash val="solid"/>
            <a:round/>
            <a:headEnd/>
            <a:tailEnd/>
          </a:ln>
        </p:spPr>
        <p:txBody>
          <a:bodyPr/>
          <a:lstStyle/>
          <a:p>
            <a:pPr defTabSz="798134" eaLnBrk="0" fontAlgn="base" hangingPunct="0">
              <a:spcBef>
                <a:spcPct val="0"/>
              </a:spcBef>
              <a:spcAft>
                <a:spcPct val="0"/>
              </a:spcAft>
            </a:pPr>
            <a:endParaRPr lang="es-419" sz="1571" dirty="0">
              <a:solidFill>
                <a:srgbClr val="414042"/>
              </a:solidFill>
              <a:latin typeface="Open Sans" panose="020B0606030504020204" pitchFamily="34" charset="0"/>
            </a:endParaRPr>
          </a:p>
        </p:txBody>
      </p:sp>
      <p:pic>
        <p:nvPicPr>
          <p:cNvPr id="3" name="Imagen 2">
            <a:extLst>
              <a:ext uri="{FF2B5EF4-FFF2-40B4-BE49-F238E27FC236}">
                <a16:creationId xmlns:a16="http://schemas.microsoft.com/office/drawing/2014/main" id="{BB74B7C3-EC29-45C0-0444-2C3A777EFAA3}"/>
              </a:ext>
            </a:extLst>
          </p:cNvPr>
          <p:cNvPicPr>
            <a:picLocks noChangeAspect="1"/>
          </p:cNvPicPr>
          <p:nvPr/>
        </p:nvPicPr>
        <p:blipFill rotWithShape="1">
          <a:blip r:embed="rId3">
            <a:extLst>
              <a:ext uri="{28A0092B-C50C-407E-A947-70E740481C1C}">
                <a14:useLocalDpi xmlns:a14="http://schemas.microsoft.com/office/drawing/2010/main" val="0"/>
              </a:ext>
            </a:extLst>
          </a:blip>
          <a:srcRect r="59556"/>
          <a:stretch/>
        </p:blipFill>
        <p:spPr>
          <a:xfrm>
            <a:off x="10776889" y="79297"/>
            <a:ext cx="941720" cy="1177476"/>
          </a:xfrm>
          <a:prstGeom prst="rect">
            <a:avLst/>
          </a:prstGeom>
        </p:spPr>
      </p:pic>
      <p:sp>
        <p:nvSpPr>
          <p:cNvPr id="4" name="Rectángulo 3">
            <a:extLst>
              <a:ext uri="{FF2B5EF4-FFF2-40B4-BE49-F238E27FC236}">
                <a16:creationId xmlns:a16="http://schemas.microsoft.com/office/drawing/2014/main" id="{EEA60170-8145-0A8D-129E-E43CE7F5E65A}"/>
              </a:ext>
            </a:extLst>
          </p:cNvPr>
          <p:cNvSpPr/>
          <p:nvPr/>
        </p:nvSpPr>
        <p:spPr>
          <a:xfrm>
            <a:off x="0" y="17822"/>
            <a:ext cx="12165687" cy="471736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343725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DFF384C-53B0-49F8-BBEF-0573AD1F1383}"/>
              </a:ext>
            </a:extLst>
          </p:cNvPr>
          <p:cNvSpPr/>
          <p:nvPr/>
        </p:nvSpPr>
        <p:spPr>
          <a:xfrm>
            <a:off x="0" y="0"/>
            <a:ext cx="12178937" cy="6858000"/>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L" dirty="0"/>
          </a:p>
        </p:txBody>
      </p:sp>
      <p:pic>
        <p:nvPicPr>
          <p:cNvPr id="12" name="Imagen 11">
            <a:extLst>
              <a:ext uri="{FF2B5EF4-FFF2-40B4-BE49-F238E27FC236}">
                <a16:creationId xmlns:a16="http://schemas.microsoft.com/office/drawing/2014/main" id="{2337AE8A-4A3A-4FFD-8662-7698FE5860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79" y="195943"/>
            <a:ext cx="11808822" cy="6466114"/>
          </a:xfrm>
          <a:prstGeom prst="rect">
            <a:avLst/>
          </a:prstGeom>
        </p:spPr>
      </p:pic>
      <p:sp>
        <p:nvSpPr>
          <p:cNvPr id="11" name="Rectangle 3">
            <a:extLst>
              <a:ext uri="{FF2B5EF4-FFF2-40B4-BE49-F238E27FC236}">
                <a16:creationId xmlns:a16="http://schemas.microsoft.com/office/drawing/2014/main" id="{B3E4106B-4A72-4729-B211-6BA43E1226FE}"/>
              </a:ext>
            </a:extLst>
          </p:cNvPr>
          <p:cNvSpPr/>
          <p:nvPr/>
        </p:nvSpPr>
        <p:spPr>
          <a:xfrm>
            <a:off x="182879" y="3003257"/>
            <a:ext cx="11808822" cy="1199627"/>
          </a:xfrm>
          <a:prstGeom prst="rect">
            <a:avLst/>
          </a:prstGeom>
          <a:solidFill>
            <a:schemeClr val="tx1">
              <a:lumMod val="95000"/>
              <a:lumOff val="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uadroTexto 15">
            <a:extLst>
              <a:ext uri="{FF2B5EF4-FFF2-40B4-BE49-F238E27FC236}">
                <a16:creationId xmlns:a16="http://schemas.microsoft.com/office/drawing/2014/main" id="{BAEC5F29-0AFB-4BE4-8D8E-A9706B1693AA}"/>
              </a:ext>
            </a:extLst>
          </p:cNvPr>
          <p:cNvSpPr txBox="1"/>
          <p:nvPr/>
        </p:nvSpPr>
        <p:spPr>
          <a:xfrm>
            <a:off x="418010" y="3061980"/>
            <a:ext cx="11338559" cy="954107"/>
          </a:xfrm>
          <a:prstGeom prst="rect">
            <a:avLst/>
          </a:prstGeom>
          <a:noFill/>
        </p:spPr>
        <p:txBody>
          <a:bodyPr wrap="square">
            <a:spAutoFit/>
          </a:bodyPr>
          <a:lstStyle/>
          <a:p>
            <a:pPr algn="ctr"/>
            <a:r>
              <a:rPr lang="es-MX" sz="2800" dirty="0">
                <a:solidFill>
                  <a:schemeClr val="bg1"/>
                </a:solidFill>
              </a:rPr>
              <a:t>Certificación de Ahorros de Proyectos Energéticos</a:t>
            </a:r>
          </a:p>
          <a:p>
            <a:pPr algn="ctr"/>
            <a:r>
              <a:rPr lang="es-MX" sz="2800" dirty="0">
                <a:solidFill>
                  <a:schemeClr val="bg1"/>
                </a:solidFill>
              </a:rPr>
              <a:t>(CAPE)</a:t>
            </a:r>
          </a:p>
        </p:txBody>
      </p:sp>
      <p:pic>
        <p:nvPicPr>
          <p:cNvPr id="19" name="Imagen 18">
            <a:extLst>
              <a:ext uri="{FF2B5EF4-FFF2-40B4-BE49-F238E27FC236}">
                <a16:creationId xmlns:a16="http://schemas.microsoft.com/office/drawing/2014/main" id="{F067C95F-72D3-4FAE-8D17-EE822B97B0C0}"/>
              </a:ext>
            </a:extLst>
          </p:cNvPr>
          <p:cNvPicPr>
            <a:picLocks noChangeAspect="1"/>
          </p:cNvPicPr>
          <p:nvPr/>
        </p:nvPicPr>
        <p:blipFill rotWithShape="1">
          <a:blip r:embed="rId3">
            <a:extLst>
              <a:ext uri="{28A0092B-C50C-407E-A947-70E740481C1C}">
                <a14:useLocalDpi xmlns:a14="http://schemas.microsoft.com/office/drawing/2010/main" val="0"/>
              </a:ext>
            </a:extLst>
          </a:blip>
          <a:srcRect b="19314"/>
          <a:stretch/>
        </p:blipFill>
        <p:spPr>
          <a:xfrm>
            <a:off x="313669" y="5684086"/>
            <a:ext cx="785289" cy="791160"/>
          </a:xfrm>
          <a:prstGeom prst="rect">
            <a:avLst/>
          </a:prstGeom>
        </p:spPr>
      </p:pic>
      <p:pic>
        <p:nvPicPr>
          <p:cNvPr id="20" name="Imagen 19">
            <a:extLst>
              <a:ext uri="{FF2B5EF4-FFF2-40B4-BE49-F238E27FC236}">
                <a16:creationId xmlns:a16="http://schemas.microsoft.com/office/drawing/2014/main" id="{74976736-6BE3-4277-8C75-57BD1EF7C098}"/>
              </a:ext>
            </a:extLst>
          </p:cNvPr>
          <p:cNvPicPr>
            <a:picLocks noChangeAspect="1"/>
          </p:cNvPicPr>
          <p:nvPr/>
        </p:nvPicPr>
        <p:blipFill rotWithShape="1">
          <a:blip r:embed="rId4">
            <a:extLst>
              <a:ext uri="{28A0092B-C50C-407E-A947-70E740481C1C}">
                <a14:useLocalDpi xmlns:a14="http://schemas.microsoft.com/office/drawing/2010/main" val="0"/>
              </a:ext>
            </a:extLst>
          </a:blip>
          <a:srcRect r="59556"/>
          <a:stretch/>
        </p:blipFill>
        <p:spPr>
          <a:xfrm>
            <a:off x="1098958" y="5602654"/>
            <a:ext cx="847288" cy="1059403"/>
          </a:xfrm>
          <a:prstGeom prst="rect">
            <a:avLst/>
          </a:prstGeom>
        </p:spPr>
      </p:pic>
    </p:spTree>
    <p:extLst>
      <p:ext uri="{BB962C8B-B14F-4D97-AF65-F5344CB8AC3E}">
        <p14:creationId xmlns:p14="http://schemas.microsoft.com/office/powerpoint/2010/main" val="226775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13">
            <a:extLst>
              <a:ext uri="{FF2B5EF4-FFF2-40B4-BE49-F238E27FC236}">
                <a16:creationId xmlns:a16="http://schemas.microsoft.com/office/drawing/2014/main" id="{C5EE7B64-E772-41FB-A26B-2881CBC12043}"/>
              </a:ext>
            </a:extLst>
          </p:cNvPr>
          <p:cNvSpPr txBox="1">
            <a:spLocks/>
          </p:cNvSpPr>
          <p:nvPr/>
        </p:nvSpPr>
        <p:spPr>
          <a:xfrm>
            <a:off x="760023" y="4941168"/>
            <a:ext cx="4104456" cy="1152128"/>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None/>
            </a:pPr>
            <a:r>
              <a:rPr lang="es-CL" altLang="ko-KR" sz="2700" b="1" dirty="0">
                <a:solidFill>
                  <a:schemeClr val="bg1"/>
                </a:solidFill>
                <a:latin typeface="+mj-lt"/>
                <a:cs typeface="Arial" pitchFamily="34" charset="0"/>
              </a:rPr>
              <a:t>Certificación de Ahorros de Proyectos Energéticos </a:t>
            </a:r>
          </a:p>
        </p:txBody>
      </p:sp>
      <p:pic>
        <p:nvPicPr>
          <p:cNvPr id="2052" name="Picture 4">
            <a:extLst>
              <a:ext uri="{FF2B5EF4-FFF2-40B4-BE49-F238E27FC236}">
                <a16:creationId xmlns:a16="http://schemas.microsoft.com/office/drawing/2014/main" id="{8C1CEC50-BD5C-4CED-8281-2E87ED9A6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004" y="4355418"/>
            <a:ext cx="10091469" cy="2018294"/>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57B9BCAA-AA5D-4682-866E-82B8678F0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4" y="732345"/>
            <a:ext cx="3156491" cy="3941348"/>
          </a:xfrm>
          <a:prstGeom prst="rect">
            <a:avLst/>
          </a:prstGeom>
        </p:spPr>
      </p:pic>
      <p:sp>
        <p:nvSpPr>
          <p:cNvPr id="23" name="Rectangle 1">
            <a:extLst>
              <a:ext uri="{FF2B5EF4-FFF2-40B4-BE49-F238E27FC236}">
                <a16:creationId xmlns:a16="http://schemas.microsoft.com/office/drawing/2014/main" id="{9F7EE097-A4C2-465C-814C-CF849F14B1B4}"/>
              </a:ext>
            </a:extLst>
          </p:cNvPr>
          <p:cNvSpPr/>
          <p:nvPr/>
        </p:nvSpPr>
        <p:spPr>
          <a:xfrm>
            <a:off x="4127383" y="681436"/>
            <a:ext cx="7413855" cy="484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4" name="TextBox 44">
            <a:extLst>
              <a:ext uri="{FF2B5EF4-FFF2-40B4-BE49-F238E27FC236}">
                <a16:creationId xmlns:a16="http://schemas.microsoft.com/office/drawing/2014/main" id="{BA401462-774B-4AEA-B2C9-3A9B556AA7AB}"/>
              </a:ext>
            </a:extLst>
          </p:cNvPr>
          <p:cNvSpPr txBox="1"/>
          <p:nvPr/>
        </p:nvSpPr>
        <p:spPr>
          <a:xfrm>
            <a:off x="4025495" y="1278740"/>
            <a:ext cx="7535609" cy="2893100"/>
          </a:xfrm>
          <a:prstGeom prst="rect">
            <a:avLst/>
          </a:prstGeom>
          <a:noFill/>
        </p:spPr>
        <p:txBody>
          <a:bodyPr wrap="square" rtlCol="0">
            <a:spAutoFit/>
          </a:bodyPr>
          <a:lstStyle/>
          <a:p>
            <a:pPr algn="just"/>
            <a:r>
              <a:rPr lang="es-MX" altLang="ko-KR" sz="1300" dirty="0">
                <a:solidFill>
                  <a:schemeClr val="tx1">
                    <a:lumMod val="75000"/>
                    <a:lumOff val="25000"/>
                  </a:schemeClr>
                </a:solidFill>
                <a:cs typeface="Arial" pitchFamily="34" charset="0"/>
              </a:rPr>
              <a:t>La CAPE nace con el objetivo de estandarizar y optimizar los procesos de Medición y Verificación asociados a la determinación del impacto real obtenido por un proyecto en términos energéticos.</a:t>
            </a:r>
          </a:p>
          <a:p>
            <a:pPr algn="just"/>
            <a:endParaRPr lang="es-MX" altLang="ko-KR" sz="1300" dirty="0">
              <a:solidFill>
                <a:schemeClr val="tx1">
                  <a:lumMod val="75000"/>
                  <a:lumOff val="25000"/>
                </a:schemeClr>
              </a:solidFill>
              <a:cs typeface="Arial" pitchFamily="34" charset="0"/>
            </a:endParaRPr>
          </a:p>
          <a:p>
            <a:pPr algn="just"/>
            <a:r>
              <a:rPr lang="es-MX" altLang="ko-KR" sz="1300" dirty="0">
                <a:solidFill>
                  <a:schemeClr val="tx1">
                    <a:lumMod val="75000"/>
                    <a:lumOff val="25000"/>
                  </a:schemeClr>
                </a:solidFill>
                <a:cs typeface="Arial" pitchFamily="34" charset="0"/>
              </a:rPr>
              <a:t>La Certificación está diseñada para que empresas, instituciones, organismos o similares, que cuenten con proyectos energéticos en sus instalaciones, puedan validar mediante una metodología estandarizada, las reducciones de consumo reales como consecuencia de su implementación.</a:t>
            </a:r>
          </a:p>
          <a:p>
            <a:pPr algn="just"/>
            <a:endParaRPr lang="es-MX" altLang="ko-KR" sz="1300" dirty="0">
              <a:solidFill>
                <a:schemeClr val="tx1">
                  <a:lumMod val="75000"/>
                  <a:lumOff val="25000"/>
                </a:schemeClr>
              </a:solidFill>
              <a:cs typeface="Arial" pitchFamily="34" charset="0"/>
            </a:endParaRPr>
          </a:p>
          <a:p>
            <a:pPr algn="just"/>
            <a:r>
              <a:rPr lang="es-MX" altLang="ko-KR" sz="1300" dirty="0">
                <a:solidFill>
                  <a:schemeClr val="tx1">
                    <a:lumMod val="75000"/>
                    <a:lumOff val="25000"/>
                  </a:schemeClr>
                </a:solidFill>
                <a:cs typeface="Arial" pitchFamily="34" charset="0"/>
              </a:rPr>
              <a:t>Los ahorros se determinarán en un periodo de tiempo de operación establecido y deberán contar con información real y verificable de consumos.</a:t>
            </a:r>
            <a:endParaRPr lang="ko-KR" altLang="en-US" sz="1300" dirty="0">
              <a:solidFill>
                <a:schemeClr val="tx1">
                  <a:lumMod val="75000"/>
                  <a:lumOff val="25000"/>
                </a:schemeClr>
              </a:solidFill>
              <a:cs typeface="Arial" pitchFamily="34" charset="0"/>
            </a:endParaRPr>
          </a:p>
          <a:p>
            <a:pPr algn="just"/>
            <a:endParaRPr lang="es-MX" altLang="ko-KR" sz="1300" dirty="0">
              <a:solidFill>
                <a:schemeClr val="tx1">
                  <a:lumMod val="75000"/>
                  <a:lumOff val="25000"/>
                </a:schemeClr>
              </a:solidFill>
              <a:cs typeface="Arial" pitchFamily="34" charset="0"/>
            </a:endParaRPr>
          </a:p>
          <a:p>
            <a:pPr algn="just"/>
            <a:r>
              <a:rPr lang="es-MX" altLang="ko-KR" sz="1300" dirty="0">
                <a:solidFill>
                  <a:schemeClr val="tx1">
                    <a:lumMod val="75000"/>
                    <a:lumOff val="25000"/>
                  </a:schemeClr>
                </a:solidFill>
                <a:cs typeface="Arial" pitchFamily="34" charset="0"/>
              </a:rPr>
              <a:t>La CAPE considera la revisión de una tercera parte que valida la información utilizada para la determinación de los ahorros, además de contar con una Herramienta Web que minimiza los costos operacionales de reporte. La metodología se basa en el International Performance Measurement and Verification Protocol (IPMVP). </a:t>
            </a:r>
            <a:endParaRPr lang="ko-KR" altLang="en-US" sz="1300" dirty="0">
              <a:solidFill>
                <a:schemeClr val="tx1">
                  <a:lumMod val="75000"/>
                  <a:lumOff val="25000"/>
                </a:schemeClr>
              </a:solidFill>
              <a:cs typeface="Arial" pitchFamily="34" charset="0"/>
            </a:endParaRPr>
          </a:p>
        </p:txBody>
      </p:sp>
      <p:sp>
        <p:nvSpPr>
          <p:cNvPr id="25" name="TextBox 39">
            <a:extLst>
              <a:ext uri="{FF2B5EF4-FFF2-40B4-BE49-F238E27FC236}">
                <a16:creationId xmlns:a16="http://schemas.microsoft.com/office/drawing/2014/main" id="{3ED7ACCB-1BDC-4C5E-95EF-4D23023FE7EF}"/>
              </a:ext>
            </a:extLst>
          </p:cNvPr>
          <p:cNvSpPr txBox="1"/>
          <p:nvPr/>
        </p:nvSpPr>
        <p:spPr>
          <a:xfrm>
            <a:off x="4127383" y="725885"/>
            <a:ext cx="7195613" cy="400110"/>
          </a:xfrm>
          <a:prstGeom prst="rect">
            <a:avLst/>
          </a:prstGeom>
          <a:noFill/>
        </p:spPr>
        <p:txBody>
          <a:bodyPr wrap="square" rtlCol="0" anchor="ctr">
            <a:spAutoFit/>
          </a:bodyPr>
          <a:lstStyle/>
          <a:p>
            <a:pPr algn="ctr"/>
            <a:r>
              <a:rPr lang="es-CL" altLang="ko-KR" sz="2000" b="1" dirty="0">
                <a:solidFill>
                  <a:schemeClr val="bg1"/>
                </a:solidFill>
                <a:cs typeface="Arial" pitchFamily="34" charset="0"/>
              </a:rPr>
              <a:t>¿Qué es la CAPE?</a:t>
            </a:r>
            <a:endParaRPr lang="ko-KR" altLang="en-US" sz="1400" b="1" dirty="0">
              <a:solidFill>
                <a:schemeClr val="bg1"/>
              </a:solidFill>
              <a:cs typeface="Arial" pitchFamily="34" charset="0"/>
            </a:endParaRPr>
          </a:p>
        </p:txBody>
      </p:sp>
    </p:spTree>
    <p:extLst>
      <p:ext uri="{BB962C8B-B14F-4D97-AF65-F5344CB8AC3E}">
        <p14:creationId xmlns:p14="http://schemas.microsoft.com/office/powerpoint/2010/main" val="1608769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83089" y="397152"/>
            <a:ext cx="11573197" cy="724247"/>
          </a:xfrm>
          <a:prstGeom prst="rect">
            <a:avLst/>
          </a:prstGeom>
        </p:spPr>
        <p:txBody>
          <a:bodyPr/>
          <a:lstStyle/>
          <a:p>
            <a:r>
              <a:rPr lang="es-CL" sz="4400" dirty="0"/>
              <a:t>¿Cómo Funciona la CAPE?</a:t>
            </a:r>
          </a:p>
        </p:txBody>
      </p:sp>
      <p:sp>
        <p:nvSpPr>
          <p:cNvPr id="48" name="Rectangle 47">
            <a:extLst>
              <a:ext uri="{FF2B5EF4-FFF2-40B4-BE49-F238E27FC236}">
                <a16:creationId xmlns:a16="http://schemas.microsoft.com/office/drawing/2014/main" id="{D773B661-CA86-4FC8-99C8-6E6E7F132B7F}"/>
              </a:ext>
            </a:extLst>
          </p:cNvPr>
          <p:cNvSpPr/>
          <p:nvPr/>
        </p:nvSpPr>
        <p:spPr>
          <a:xfrm>
            <a:off x="0" y="4726311"/>
            <a:ext cx="12192000" cy="21602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9" name="Rectangle 48">
            <a:extLst>
              <a:ext uri="{FF2B5EF4-FFF2-40B4-BE49-F238E27FC236}">
                <a16:creationId xmlns:a16="http://schemas.microsoft.com/office/drawing/2014/main" id="{8CC66991-7285-4BE8-B8F4-5CD444D8B607}"/>
              </a:ext>
            </a:extLst>
          </p:cNvPr>
          <p:cNvSpPr/>
          <p:nvPr/>
        </p:nvSpPr>
        <p:spPr>
          <a:xfrm>
            <a:off x="884305" y="3429608"/>
            <a:ext cx="2340000" cy="1224000"/>
          </a:xfrm>
          <a:prstGeom prst="rect">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50000"/>
                  <a:lumOff val="50000"/>
                </a:schemeClr>
              </a:solidFill>
            </a:endParaRPr>
          </a:p>
        </p:txBody>
      </p:sp>
      <p:sp>
        <p:nvSpPr>
          <p:cNvPr id="50" name="Rectangle 49">
            <a:extLst>
              <a:ext uri="{FF2B5EF4-FFF2-40B4-BE49-F238E27FC236}">
                <a16:creationId xmlns:a16="http://schemas.microsoft.com/office/drawing/2014/main" id="{6B5749B4-B920-470E-AF2D-AC349C7E404C}"/>
              </a:ext>
            </a:extLst>
          </p:cNvPr>
          <p:cNvSpPr/>
          <p:nvPr/>
        </p:nvSpPr>
        <p:spPr>
          <a:xfrm rot="16200000">
            <a:off x="2554676" y="1628799"/>
            <a:ext cx="1280015" cy="1951335"/>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ectangle 50">
            <a:extLst>
              <a:ext uri="{FF2B5EF4-FFF2-40B4-BE49-F238E27FC236}">
                <a16:creationId xmlns:a16="http://schemas.microsoft.com/office/drawing/2014/main" id="{E363CD36-595E-4801-9759-E7B19A666F8F}"/>
              </a:ext>
            </a:extLst>
          </p:cNvPr>
          <p:cNvSpPr/>
          <p:nvPr/>
        </p:nvSpPr>
        <p:spPr>
          <a:xfrm>
            <a:off x="4899692" y="1737591"/>
            <a:ext cx="2340000" cy="1224000"/>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53" name="Rectangle 52">
            <a:extLst>
              <a:ext uri="{FF2B5EF4-FFF2-40B4-BE49-F238E27FC236}">
                <a16:creationId xmlns:a16="http://schemas.microsoft.com/office/drawing/2014/main" id="{566B35F2-8D63-4E49-95F7-969F697B2358}"/>
              </a:ext>
            </a:extLst>
          </p:cNvPr>
          <p:cNvSpPr/>
          <p:nvPr/>
        </p:nvSpPr>
        <p:spPr>
          <a:xfrm>
            <a:off x="8914006" y="3402184"/>
            <a:ext cx="2340000" cy="1224000"/>
          </a:xfrm>
          <a:prstGeom prst="rect">
            <a:avLst/>
          </a:prstGeom>
          <a:solidFill>
            <a:schemeClr val="bg1"/>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00B050"/>
              </a:solidFill>
            </a:endParaRPr>
          </a:p>
        </p:txBody>
      </p:sp>
      <p:cxnSp>
        <p:nvCxnSpPr>
          <p:cNvPr id="54" name="Straight Arrow Connector 53">
            <a:extLst>
              <a:ext uri="{FF2B5EF4-FFF2-40B4-BE49-F238E27FC236}">
                <a16:creationId xmlns:a16="http://schemas.microsoft.com/office/drawing/2014/main" id="{09AB9E9F-E15D-4204-8776-153CCCCA8A39}"/>
              </a:ext>
            </a:extLst>
          </p:cNvPr>
          <p:cNvCxnSpPr>
            <a:cxnSpLocks/>
            <a:endCxn id="51" idx="2"/>
          </p:cNvCxnSpPr>
          <p:nvPr/>
        </p:nvCxnSpPr>
        <p:spPr>
          <a:xfrm flipV="1">
            <a:off x="6069688" y="2961592"/>
            <a:ext cx="4" cy="1027153"/>
          </a:xfrm>
          <a:prstGeom prst="straightConnector1">
            <a:avLst/>
          </a:prstGeom>
          <a:ln w="254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61">
            <a:extLst>
              <a:ext uri="{FF2B5EF4-FFF2-40B4-BE49-F238E27FC236}">
                <a16:creationId xmlns:a16="http://schemas.microsoft.com/office/drawing/2014/main" id="{5D882699-6E73-44CA-9CFD-1AF1D40C7159}"/>
              </a:ext>
            </a:extLst>
          </p:cNvPr>
          <p:cNvCxnSpPr>
            <a:cxnSpLocks/>
          </p:cNvCxnSpPr>
          <p:nvPr/>
        </p:nvCxnSpPr>
        <p:spPr>
          <a:xfrm rot="10800000">
            <a:off x="3315666" y="4000058"/>
            <a:ext cx="1539633" cy="459374"/>
          </a:xfrm>
          <a:prstGeom prst="bentConnector3">
            <a:avLst>
              <a:gd name="adj1" fmla="val 50000"/>
            </a:avLst>
          </a:prstGeom>
          <a:ln w="254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D58F989-362C-4F26-A69F-971C47DB66BD}"/>
              </a:ext>
            </a:extLst>
          </p:cNvPr>
          <p:cNvSpPr txBox="1"/>
          <p:nvPr/>
        </p:nvSpPr>
        <p:spPr>
          <a:xfrm>
            <a:off x="1019434" y="3443555"/>
            <a:ext cx="1986248" cy="338554"/>
          </a:xfrm>
          <a:prstGeom prst="rect">
            <a:avLst/>
          </a:prstGeom>
          <a:noFill/>
          <a:ln>
            <a:noFill/>
          </a:ln>
        </p:spPr>
        <p:txBody>
          <a:bodyPr wrap="square" rtlCol="0">
            <a:spAutoFit/>
          </a:bodyPr>
          <a:lstStyle/>
          <a:p>
            <a:pPr algn="ctr"/>
            <a:r>
              <a:rPr lang="es-CL" altLang="ko-KR" sz="1600" b="1" dirty="0">
                <a:solidFill>
                  <a:schemeClr val="accent4"/>
                </a:solidFill>
                <a:cs typeface="Arial" pitchFamily="34" charset="0"/>
              </a:rPr>
              <a:t>Cliente</a:t>
            </a:r>
          </a:p>
        </p:txBody>
      </p:sp>
      <p:sp>
        <p:nvSpPr>
          <p:cNvPr id="60" name="Rectangle 59">
            <a:extLst>
              <a:ext uri="{FF2B5EF4-FFF2-40B4-BE49-F238E27FC236}">
                <a16:creationId xmlns:a16="http://schemas.microsoft.com/office/drawing/2014/main" id="{6E2204B4-5A2B-4561-BFCF-5088D0B34E66}"/>
              </a:ext>
            </a:extLst>
          </p:cNvPr>
          <p:cNvSpPr/>
          <p:nvPr/>
        </p:nvSpPr>
        <p:spPr>
          <a:xfrm>
            <a:off x="4982951" y="5618212"/>
            <a:ext cx="2340000" cy="101201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68" name="Elbow Connector 61">
            <a:extLst>
              <a:ext uri="{FF2B5EF4-FFF2-40B4-BE49-F238E27FC236}">
                <a16:creationId xmlns:a16="http://schemas.microsoft.com/office/drawing/2014/main" id="{470D419B-BF56-4027-BD7A-64B28BEBD3C3}"/>
              </a:ext>
            </a:extLst>
          </p:cNvPr>
          <p:cNvCxnSpPr>
            <a:cxnSpLocks/>
          </p:cNvCxnSpPr>
          <p:nvPr/>
        </p:nvCxnSpPr>
        <p:spPr>
          <a:xfrm rot="10800000" flipH="1">
            <a:off x="7284080" y="4000056"/>
            <a:ext cx="1539633" cy="459374"/>
          </a:xfrm>
          <a:prstGeom prst="bentConnector3">
            <a:avLst>
              <a:gd name="adj1" fmla="val 50000"/>
            </a:avLst>
          </a:prstGeom>
          <a:ln w="254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75" name="Group 63">
            <a:extLst>
              <a:ext uri="{FF2B5EF4-FFF2-40B4-BE49-F238E27FC236}">
                <a16:creationId xmlns:a16="http://schemas.microsoft.com/office/drawing/2014/main" id="{ACBEEA1D-4410-4439-8366-665B354FFB85}"/>
              </a:ext>
            </a:extLst>
          </p:cNvPr>
          <p:cNvGrpSpPr/>
          <p:nvPr/>
        </p:nvGrpSpPr>
        <p:grpSpPr>
          <a:xfrm>
            <a:off x="8964108" y="3450294"/>
            <a:ext cx="2361904" cy="1212858"/>
            <a:chOff x="6419721" y="3252468"/>
            <a:chExt cx="2123032" cy="1212858"/>
          </a:xfrm>
          <a:noFill/>
        </p:grpSpPr>
        <p:sp>
          <p:nvSpPr>
            <p:cNvPr id="76" name="TextBox 75">
              <a:extLst>
                <a:ext uri="{FF2B5EF4-FFF2-40B4-BE49-F238E27FC236}">
                  <a16:creationId xmlns:a16="http://schemas.microsoft.com/office/drawing/2014/main" id="{5E6CC211-7E72-474E-8607-4188B3AF475E}"/>
                </a:ext>
              </a:extLst>
            </p:cNvPr>
            <p:cNvSpPr txBox="1"/>
            <p:nvPr/>
          </p:nvSpPr>
          <p:spPr>
            <a:xfrm>
              <a:off x="6419721" y="3526607"/>
              <a:ext cx="2123032" cy="938719"/>
            </a:xfrm>
            <a:prstGeom prst="rect">
              <a:avLst/>
            </a:prstGeom>
            <a:grpFill/>
            <a:ln>
              <a:noFill/>
            </a:ln>
          </p:spPr>
          <p:txBody>
            <a:bodyPr wrap="square" rtlCol="0">
              <a:spAutoFit/>
            </a:bodyPr>
            <a:lstStyle/>
            <a:p>
              <a:pPr marL="171450" indent="-171450">
                <a:buFont typeface="Arial" panose="020B0604020202020204" pitchFamily="34" charset="0"/>
                <a:buChar char="•"/>
              </a:pPr>
              <a:r>
                <a:rPr lang="es-ES" altLang="ko-KR" sz="1100" dirty="0">
                  <a:solidFill>
                    <a:schemeClr val="tx1">
                      <a:lumMod val="65000"/>
                      <a:lumOff val="35000"/>
                    </a:schemeClr>
                  </a:solidFill>
                  <a:cs typeface="Arial" pitchFamily="34" charset="0"/>
                </a:rPr>
                <a:t>Administración y operación del</a:t>
              </a:r>
            </a:p>
            <a:p>
              <a:pPr marL="171450" indent="-171450">
                <a:buFont typeface="Arial" panose="020B0604020202020204" pitchFamily="34" charset="0"/>
                <a:buChar char="•"/>
              </a:pPr>
              <a:r>
                <a:rPr lang="es-ES" altLang="ko-KR" sz="1100" dirty="0">
                  <a:solidFill>
                    <a:schemeClr val="tx1">
                      <a:lumMod val="65000"/>
                      <a:lumOff val="35000"/>
                    </a:schemeClr>
                  </a:solidFill>
                  <a:cs typeface="Arial" pitchFamily="34" charset="0"/>
                </a:rPr>
                <a:t>mecanismo.</a:t>
              </a:r>
            </a:p>
            <a:p>
              <a:pPr marL="171450" indent="-171450">
                <a:buFont typeface="Arial" panose="020B0604020202020204" pitchFamily="34" charset="0"/>
                <a:buChar char="•"/>
              </a:pPr>
              <a:r>
                <a:rPr lang="es-ES" altLang="ko-KR" sz="1100" dirty="0">
                  <a:solidFill>
                    <a:schemeClr val="tx1">
                      <a:lumMod val="65000"/>
                      <a:lumOff val="35000"/>
                    </a:schemeClr>
                  </a:solidFill>
                  <a:cs typeface="Arial" pitchFamily="34" charset="0"/>
                </a:rPr>
                <a:t>Revisa y emite Certificados.</a:t>
              </a:r>
            </a:p>
            <a:p>
              <a:pPr marL="171450" indent="-171450">
                <a:buFont typeface="Arial" panose="020B0604020202020204" pitchFamily="34" charset="0"/>
                <a:buChar char="•"/>
              </a:pPr>
              <a:r>
                <a:rPr lang="es-ES" altLang="ko-KR" sz="1100" dirty="0">
                  <a:solidFill>
                    <a:schemeClr val="tx1">
                      <a:lumMod val="65000"/>
                      <a:lumOff val="35000"/>
                    </a:schemeClr>
                  </a:solidFill>
                  <a:cs typeface="Arial" pitchFamily="34" charset="0"/>
                </a:rPr>
                <a:t>Vigila y fiscaliza el sistema de</a:t>
              </a:r>
            </a:p>
            <a:p>
              <a:pPr marL="171450" indent="-171450">
                <a:buFont typeface="Arial" panose="020B0604020202020204" pitchFamily="34" charset="0"/>
                <a:buChar char="•"/>
              </a:pPr>
              <a:r>
                <a:rPr lang="es-ES" altLang="ko-KR" sz="1100" dirty="0">
                  <a:solidFill>
                    <a:schemeClr val="tx1">
                      <a:lumMod val="65000"/>
                      <a:lumOff val="35000"/>
                    </a:schemeClr>
                  </a:solidFill>
                  <a:cs typeface="Arial" pitchFamily="34" charset="0"/>
                </a:rPr>
                <a:t>certificación.</a:t>
              </a:r>
              <a:endParaRPr lang="en-US" altLang="ko-KR" sz="1100" dirty="0">
                <a:solidFill>
                  <a:schemeClr val="tx1">
                    <a:lumMod val="65000"/>
                    <a:lumOff val="35000"/>
                  </a:schemeClr>
                </a:solidFill>
                <a:cs typeface="Arial" pitchFamily="34" charset="0"/>
              </a:endParaRPr>
            </a:p>
          </p:txBody>
        </p:sp>
        <p:sp>
          <p:nvSpPr>
            <p:cNvPr id="77" name="TextBox 76">
              <a:extLst>
                <a:ext uri="{FF2B5EF4-FFF2-40B4-BE49-F238E27FC236}">
                  <a16:creationId xmlns:a16="http://schemas.microsoft.com/office/drawing/2014/main" id="{8780B1F0-9A78-46CA-9B9D-21EBC67741C8}"/>
                </a:ext>
              </a:extLst>
            </p:cNvPr>
            <p:cNvSpPr txBox="1"/>
            <p:nvPr/>
          </p:nvSpPr>
          <p:spPr>
            <a:xfrm>
              <a:off x="6538297" y="3252468"/>
              <a:ext cx="1866529" cy="292388"/>
            </a:xfrm>
            <a:prstGeom prst="rect">
              <a:avLst/>
            </a:prstGeom>
            <a:grpFill/>
            <a:ln>
              <a:noFill/>
            </a:ln>
          </p:spPr>
          <p:txBody>
            <a:bodyPr wrap="square" rtlCol="0">
              <a:spAutoFit/>
            </a:bodyPr>
            <a:lstStyle/>
            <a:p>
              <a:r>
                <a:rPr lang="es-CL" altLang="ko-KR" sz="1300" b="1" dirty="0">
                  <a:solidFill>
                    <a:srgbClr val="00B050"/>
                  </a:solidFill>
                  <a:cs typeface="Arial" pitchFamily="34" charset="0"/>
                </a:rPr>
                <a:t>Entidad Administradora</a:t>
              </a:r>
            </a:p>
          </p:txBody>
        </p:sp>
      </p:grpSp>
      <p:grpSp>
        <p:nvGrpSpPr>
          <p:cNvPr id="84" name="Group 63">
            <a:extLst>
              <a:ext uri="{FF2B5EF4-FFF2-40B4-BE49-F238E27FC236}">
                <a16:creationId xmlns:a16="http://schemas.microsoft.com/office/drawing/2014/main" id="{18A1C014-E6BE-4454-ADB0-A513DDDC4427}"/>
              </a:ext>
            </a:extLst>
          </p:cNvPr>
          <p:cNvGrpSpPr/>
          <p:nvPr/>
        </p:nvGrpSpPr>
        <p:grpSpPr>
          <a:xfrm>
            <a:off x="5076570" y="1797252"/>
            <a:ext cx="1996072" cy="1153850"/>
            <a:chOff x="6533674" y="3264019"/>
            <a:chExt cx="1794198" cy="1153850"/>
          </a:xfrm>
          <a:noFill/>
        </p:grpSpPr>
        <p:sp>
          <p:nvSpPr>
            <p:cNvPr id="85" name="TextBox 84">
              <a:extLst>
                <a:ext uri="{FF2B5EF4-FFF2-40B4-BE49-F238E27FC236}">
                  <a16:creationId xmlns:a16="http://schemas.microsoft.com/office/drawing/2014/main" id="{3046E430-9E5B-4A5E-B0CF-FB74B73ED43B}"/>
                </a:ext>
              </a:extLst>
            </p:cNvPr>
            <p:cNvSpPr txBox="1"/>
            <p:nvPr/>
          </p:nvSpPr>
          <p:spPr>
            <a:xfrm>
              <a:off x="6533674" y="3586872"/>
              <a:ext cx="1785368" cy="830997"/>
            </a:xfrm>
            <a:prstGeom prst="rect">
              <a:avLst/>
            </a:prstGeom>
            <a:grpFill/>
            <a:ln>
              <a:noFill/>
            </a:ln>
          </p:spPr>
          <p:txBody>
            <a:bodyPr wrap="square" rtlCol="0">
              <a:spAutoFit/>
            </a:bodyPr>
            <a:lstStyle/>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Profesional Acreditado.</a:t>
              </a:r>
            </a:p>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Realiza Evaluación de Ahorros.</a:t>
              </a:r>
            </a:p>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Asesora a Cliente</a:t>
              </a:r>
              <a:r>
                <a:rPr lang="en-US" altLang="ko-KR" sz="1200" dirty="0">
                  <a:solidFill>
                    <a:schemeClr val="tx1">
                      <a:lumMod val="65000"/>
                      <a:lumOff val="35000"/>
                    </a:schemeClr>
                  </a:solidFill>
                  <a:cs typeface="Arial" pitchFamily="34" charset="0"/>
                </a:rPr>
                <a:t>.</a:t>
              </a:r>
            </a:p>
          </p:txBody>
        </p:sp>
        <p:sp>
          <p:nvSpPr>
            <p:cNvPr id="86" name="TextBox 85">
              <a:extLst>
                <a:ext uri="{FF2B5EF4-FFF2-40B4-BE49-F238E27FC236}">
                  <a16:creationId xmlns:a16="http://schemas.microsoft.com/office/drawing/2014/main" id="{8A8B7961-F1DA-4C27-8DE0-A102B5FD2939}"/>
                </a:ext>
              </a:extLst>
            </p:cNvPr>
            <p:cNvSpPr txBox="1"/>
            <p:nvPr/>
          </p:nvSpPr>
          <p:spPr>
            <a:xfrm>
              <a:off x="6542504" y="3264019"/>
              <a:ext cx="1785368" cy="338554"/>
            </a:xfrm>
            <a:prstGeom prst="rect">
              <a:avLst/>
            </a:prstGeom>
            <a:grpFill/>
            <a:ln>
              <a:noFill/>
            </a:ln>
          </p:spPr>
          <p:txBody>
            <a:bodyPr wrap="square" rtlCol="0">
              <a:spAutoFit/>
            </a:bodyPr>
            <a:lstStyle/>
            <a:p>
              <a:pPr algn="ctr"/>
              <a:r>
                <a:rPr lang="es-CL" altLang="ko-KR" sz="1600" b="1" dirty="0">
                  <a:solidFill>
                    <a:srgbClr val="0070C0"/>
                  </a:solidFill>
                  <a:cs typeface="Arial" pitchFamily="34" charset="0"/>
                </a:rPr>
                <a:t>Evaluador CAPE</a:t>
              </a:r>
            </a:p>
          </p:txBody>
        </p:sp>
      </p:grpSp>
      <p:grpSp>
        <p:nvGrpSpPr>
          <p:cNvPr id="88" name="Group 87">
            <a:extLst>
              <a:ext uri="{FF2B5EF4-FFF2-40B4-BE49-F238E27FC236}">
                <a16:creationId xmlns:a16="http://schemas.microsoft.com/office/drawing/2014/main" id="{C105A124-B610-4CF5-A5C3-5F54A32A9015}"/>
              </a:ext>
            </a:extLst>
          </p:cNvPr>
          <p:cNvGrpSpPr/>
          <p:nvPr/>
        </p:nvGrpSpPr>
        <p:grpSpPr>
          <a:xfrm>
            <a:off x="4520398" y="3773336"/>
            <a:ext cx="3116823" cy="1712483"/>
            <a:chOff x="-548507" y="477868"/>
            <a:chExt cx="11570449" cy="6357177"/>
          </a:xfrm>
        </p:grpSpPr>
        <p:sp>
          <p:nvSpPr>
            <p:cNvPr id="103" name="Freeform: Shape 102">
              <a:extLst>
                <a:ext uri="{FF2B5EF4-FFF2-40B4-BE49-F238E27FC236}">
                  <a16:creationId xmlns:a16="http://schemas.microsoft.com/office/drawing/2014/main" id="{46114B9D-9815-4C62-A028-DB746DA2B87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42BBDBDC-DEBD-404E-A54D-33B242C9C68E}"/>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FB08E9B0-25D8-4E64-B9B7-D2062E304326}"/>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bg1"/>
            </a:solid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B66BAAF4-168E-4EB3-96C7-7FC800B71A0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A918B320-92D2-41B2-8F03-1AE5C42B1DFD}"/>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dirty="0"/>
            </a:p>
          </p:txBody>
        </p:sp>
        <p:grpSp>
          <p:nvGrpSpPr>
            <p:cNvPr id="108" name="Group 107">
              <a:extLst>
                <a:ext uri="{FF2B5EF4-FFF2-40B4-BE49-F238E27FC236}">
                  <a16:creationId xmlns:a16="http://schemas.microsoft.com/office/drawing/2014/main" id="{F5AC3021-5928-4680-B455-801A88546C40}"/>
                </a:ext>
              </a:extLst>
            </p:cNvPr>
            <p:cNvGrpSpPr/>
            <p:nvPr/>
          </p:nvGrpSpPr>
          <p:grpSpPr>
            <a:xfrm>
              <a:off x="1606" y="6382978"/>
              <a:ext cx="413937" cy="115242"/>
              <a:chOff x="5955" y="6353672"/>
              <a:chExt cx="413937" cy="115242"/>
            </a:xfrm>
          </p:grpSpPr>
          <p:sp>
            <p:nvSpPr>
              <p:cNvPr id="113" name="Rectangle: Rounded Corners 112">
                <a:extLst>
                  <a:ext uri="{FF2B5EF4-FFF2-40B4-BE49-F238E27FC236}">
                    <a16:creationId xmlns:a16="http://schemas.microsoft.com/office/drawing/2014/main" id="{98CE32BB-6675-4137-A30A-2769274EFAA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Rounded Corners 113">
                <a:extLst>
                  <a:ext uri="{FF2B5EF4-FFF2-40B4-BE49-F238E27FC236}">
                    <a16:creationId xmlns:a16="http://schemas.microsoft.com/office/drawing/2014/main" id="{490C78E4-D0C6-47D1-B203-3DC53837DAB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a:extLst>
                <a:ext uri="{FF2B5EF4-FFF2-40B4-BE49-F238E27FC236}">
                  <a16:creationId xmlns:a16="http://schemas.microsoft.com/office/drawing/2014/main" id="{A2F97DBC-B0B0-4CB5-91D9-693AC72CFEAD}"/>
                </a:ext>
              </a:extLst>
            </p:cNvPr>
            <p:cNvGrpSpPr/>
            <p:nvPr/>
          </p:nvGrpSpPr>
          <p:grpSpPr>
            <a:xfrm>
              <a:off x="9855291" y="6381600"/>
              <a:ext cx="885989" cy="115242"/>
              <a:chOff x="5955" y="6353672"/>
              <a:chExt cx="413937" cy="115242"/>
            </a:xfrm>
          </p:grpSpPr>
          <p:sp>
            <p:nvSpPr>
              <p:cNvPr id="111" name="Rectangle: Rounded Corners 110">
                <a:extLst>
                  <a:ext uri="{FF2B5EF4-FFF2-40B4-BE49-F238E27FC236}">
                    <a16:creationId xmlns:a16="http://schemas.microsoft.com/office/drawing/2014/main" id="{031B2339-2D89-40F4-A02F-F323D2C69F40}"/>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Rounded Corners 111">
                <a:extLst>
                  <a:ext uri="{FF2B5EF4-FFF2-40B4-BE49-F238E27FC236}">
                    <a16:creationId xmlns:a16="http://schemas.microsoft.com/office/drawing/2014/main" id="{F0A00840-B720-4FD0-9C2C-0BF08296CB6F}"/>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89" name="Freeform: Shape 188">
            <a:extLst>
              <a:ext uri="{FF2B5EF4-FFF2-40B4-BE49-F238E27FC236}">
                <a16:creationId xmlns:a16="http://schemas.microsoft.com/office/drawing/2014/main" id="{CF379E9A-DDC0-4FBA-A7E1-7BC15DB70669}"/>
              </a:ext>
            </a:extLst>
          </p:cNvPr>
          <p:cNvSpPr/>
          <p:nvPr/>
        </p:nvSpPr>
        <p:spPr>
          <a:xfrm>
            <a:off x="6479955" y="3960784"/>
            <a:ext cx="549158" cy="404260"/>
          </a:xfrm>
          <a:custGeom>
            <a:avLst/>
            <a:gdLst>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2788485 w 3738080"/>
              <a:gd name="connsiteY5" fmla="*/ 1841061 h 2751770"/>
              <a:gd name="connsiteX6" fmla="*/ 2632248 w 3738080"/>
              <a:gd name="connsiteY6" fmla="*/ 1992174 h 2751770"/>
              <a:gd name="connsiteX7" fmla="*/ 2624294 w 3738080"/>
              <a:gd name="connsiteY7" fmla="*/ 1992174 h 2751770"/>
              <a:gd name="connsiteX8" fmla="*/ 1858846 w 3738080"/>
              <a:gd name="connsiteY8" fmla="*/ 1306247 h 2751770"/>
              <a:gd name="connsiteX9" fmla="*/ 2645621 w 3738080"/>
              <a:gd name="connsiteY9" fmla="*/ 1504218 h 2751770"/>
              <a:gd name="connsiteX10" fmla="*/ 2795575 w 3738080"/>
              <a:gd name="connsiteY10" fmla="*/ 1757331 h 2751770"/>
              <a:gd name="connsiteX11" fmla="*/ 2539052 w 3738080"/>
              <a:gd name="connsiteY11" fmla="*/ 1841672 h 2751770"/>
              <a:gd name="connsiteX12" fmla="*/ 1353947 w 3738080"/>
              <a:gd name="connsiteY12" fmla="*/ 1778974 h 2751770"/>
              <a:gd name="connsiteX13" fmla="*/ 982333 w 3738080"/>
              <a:gd name="connsiteY13" fmla="*/ 1780833 h 2751770"/>
              <a:gd name="connsiteX14" fmla="*/ 966756 w 3738080"/>
              <a:gd name="connsiteY14" fmla="*/ 1667407 h 2751770"/>
              <a:gd name="connsiteX15" fmla="*/ 1217540 w 3738080"/>
              <a:gd name="connsiteY15" fmla="*/ 1445700 h 2751770"/>
              <a:gd name="connsiteX16" fmla="*/ 1858846 w 3738080"/>
              <a:gd name="connsiteY16" fmla="*/ 1306247 h 2751770"/>
              <a:gd name="connsiteX17" fmla="*/ 1828129 w 3738080"/>
              <a:gd name="connsiteY17" fmla="*/ 650059 h 2751770"/>
              <a:gd name="connsiteX18" fmla="*/ 3108200 w 3738080"/>
              <a:gd name="connsiteY18" fmla="*/ 1008980 h 2751770"/>
              <a:gd name="connsiteX19" fmla="*/ 3258155 w 3738080"/>
              <a:gd name="connsiteY19" fmla="*/ 1319033 h 2751770"/>
              <a:gd name="connsiteX20" fmla="*/ 2937692 w 3738080"/>
              <a:gd name="connsiteY20" fmla="*/ 1304637 h 2751770"/>
              <a:gd name="connsiteX21" fmla="*/ 763561 w 3738080"/>
              <a:gd name="connsiteY21" fmla="*/ 1325535 h 2751770"/>
              <a:gd name="connsiteX22" fmla="*/ 464412 w 3738080"/>
              <a:gd name="connsiteY22" fmla="*/ 1278813 h 2751770"/>
              <a:gd name="connsiteX23" fmla="*/ 450482 w 3738080"/>
              <a:gd name="connsiteY23" fmla="*/ 1202928 h 2751770"/>
              <a:gd name="connsiteX24" fmla="*/ 622892 w 3738080"/>
              <a:gd name="connsiteY24" fmla="*/ 1008979 h 2751770"/>
              <a:gd name="connsiteX25" fmla="*/ 1828129 w 3738080"/>
              <a:gd name="connsiteY25" fmla="*/ 650059 h 2751770"/>
              <a:gd name="connsiteX26" fmla="*/ 1764313 w 3738080"/>
              <a:gd name="connsiteY26" fmla="*/ 591 h 2751770"/>
              <a:gd name="connsiteX27" fmla="*/ 3559697 w 3738080"/>
              <a:gd name="connsiteY27" fmla="*/ 547180 h 2751770"/>
              <a:gd name="connsiteX28" fmla="*/ 3709650 w 3738080"/>
              <a:gd name="connsiteY28" fmla="*/ 882310 h 2751770"/>
              <a:gd name="connsiteX29" fmla="*/ 3367875 w 3738080"/>
              <a:gd name="connsiteY29" fmla="*/ 834477 h 2751770"/>
              <a:gd name="connsiteX30" fmla="*/ 318417 w 3738080"/>
              <a:gd name="connsiteY30" fmla="*/ 884635 h 2751770"/>
              <a:gd name="connsiteX31" fmla="*/ 19267 w 3738080"/>
              <a:gd name="connsiteY31" fmla="*/ 846272 h 2751770"/>
              <a:gd name="connsiteX32" fmla="*/ 275 w 3738080"/>
              <a:gd name="connsiteY32" fmla="*/ 760137 h 2751770"/>
              <a:gd name="connsiteX33" fmla="*/ 173484 w 3738080"/>
              <a:gd name="connsiteY33" fmla="*/ 547180 h 2751770"/>
              <a:gd name="connsiteX34" fmla="*/ 1764313 w 3738080"/>
              <a:gd name="connsiteY34" fmla="*/ 591 h 2751770"/>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2624294 w 3738080"/>
              <a:gd name="connsiteY5" fmla="*/ 1992174 h 2751770"/>
              <a:gd name="connsiteX6" fmla="*/ 2632248 w 3738080"/>
              <a:gd name="connsiteY6" fmla="*/ 1992174 h 2751770"/>
              <a:gd name="connsiteX7" fmla="*/ 2624294 w 3738080"/>
              <a:gd name="connsiteY7" fmla="*/ 1992174 h 2751770"/>
              <a:gd name="connsiteX8" fmla="*/ 1858846 w 3738080"/>
              <a:gd name="connsiteY8" fmla="*/ 1306247 h 2751770"/>
              <a:gd name="connsiteX9" fmla="*/ 2645621 w 3738080"/>
              <a:gd name="connsiteY9" fmla="*/ 1504218 h 2751770"/>
              <a:gd name="connsiteX10" fmla="*/ 2795575 w 3738080"/>
              <a:gd name="connsiteY10" fmla="*/ 1757331 h 2751770"/>
              <a:gd name="connsiteX11" fmla="*/ 2539052 w 3738080"/>
              <a:gd name="connsiteY11" fmla="*/ 1841672 h 2751770"/>
              <a:gd name="connsiteX12" fmla="*/ 1353947 w 3738080"/>
              <a:gd name="connsiteY12" fmla="*/ 1778974 h 2751770"/>
              <a:gd name="connsiteX13" fmla="*/ 982333 w 3738080"/>
              <a:gd name="connsiteY13" fmla="*/ 1780833 h 2751770"/>
              <a:gd name="connsiteX14" fmla="*/ 966756 w 3738080"/>
              <a:gd name="connsiteY14" fmla="*/ 1667407 h 2751770"/>
              <a:gd name="connsiteX15" fmla="*/ 1217540 w 3738080"/>
              <a:gd name="connsiteY15" fmla="*/ 1445700 h 2751770"/>
              <a:gd name="connsiteX16" fmla="*/ 1858846 w 3738080"/>
              <a:gd name="connsiteY16" fmla="*/ 1306247 h 2751770"/>
              <a:gd name="connsiteX17" fmla="*/ 1828129 w 3738080"/>
              <a:gd name="connsiteY17" fmla="*/ 650059 h 2751770"/>
              <a:gd name="connsiteX18" fmla="*/ 3108200 w 3738080"/>
              <a:gd name="connsiteY18" fmla="*/ 1008980 h 2751770"/>
              <a:gd name="connsiteX19" fmla="*/ 3258155 w 3738080"/>
              <a:gd name="connsiteY19" fmla="*/ 1319033 h 2751770"/>
              <a:gd name="connsiteX20" fmla="*/ 2937692 w 3738080"/>
              <a:gd name="connsiteY20" fmla="*/ 1304637 h 2751770"/>
              <a:gd name="connsiteX21" fmla="*/ 763561 w 3738080"/>
              <a:gd name="connsiteY21" fmla="*/ 1325535 h 2751770"/>
              <a:gd name="connsiteX22" fmla="*/ 464412 w 3738080"/>
              <a:gd name="connsiteY22" fmla="*/ 1278813 h 2751770"/>
              <a:gd name="connsiteX23" fmla="*/ 450482 w 3738080"/>
              <a:gd name="connsiteY23" fmla="*/ 1202928 h 2751770"/>
              <a:gd name="connsiteX24" fmla="*/ 622892 w 3738080"/>
              <a:gd name="connsiteY24" fmla="*/ 1008979 h 2751770"/>
              <a:gd name="connsiteX25" fmla="*/ 1828129 w 3738080"/>
              <a:gd name="connsiteY25" fmla="*/ 650059 h 2751770"/>
              <a:gd name="connsiteX26" fmla="*/ 1764313 w 3738080"/>
              <a:gd name="connsiteY26" fmla="*/ 591 h 2751770"/>
              <a:gd name="connsiteX27" fmla="*/ 3559697 w 3738080"/>
              <a:gd name="connsiteY27" fmla="*/ 547180 h 2751770"/>
              <a:gd name="connsiteX28" fmla="*/ 3709650 w 3738080"/>
              <a:gd name="connsiteY28" fmla="*/ 882310 h 2751770"/>
              <a:gd name="connsiteX29" fmla="*/ 3367875 w 3738080"/>
              <a:gd name="connsiteY29" fmla="*/ 834477 h 2751770"/>
              <a:gd name="connsiteX30" fmla="*/ 318417 w 3738080"/>
              <a:gd name="connsiteY30" fmla="*/ 884635 h 2751770"/>
              <a:gd name="connsiteX31" fmla="*/ 19267 w 3738080"/>
              <a:gd name="connsiteY31" fmla="*/ 846272 h 2751770"/>
              <a:gd name="connsiteX32" fmla="*/ 275 w 3738080"/>
              <a:gd name="connsiteY32" fmla="*/ 760137 h 2751770"/>
              <a:gd name="connsiteX33" fmla="*/ 173484 w 3738080"/>
              <a:gd name="connsiteY33" fmla="*/ 547180 h 2751770"/>
              <a:gd name="connsiteX34" fmla="*/ 1764313 w 3738080"/>
              <a:gd name="connsiteY34" fmla="*/ 591 h 2751770"/>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1858846 w 3738080"/>
              <a:gd name="connsiteY5" fmla="*/ 1306247 h 2751770"/>
              <a:gd name="connsiteX6" fmla="*/ 2645621 w 3738080"/>
              <a:gd name="connsiteY6" fmla="*/ 1504218 h 2751770"/>
              <a:gd name="connsiteX7" fmla="*/ 2795575 w 3738080"/>
              <a:gd name="connsiteY7" fmla="*/ 1757331 h 2751770"/>
              <a:gd name="connsiteX8" fmla="*/ 2539052 w 3738080"/>
              <a:gd name="connsiteY8" fmla="*/ 1841672 h 2751770"/>
              <a:gd name="connsiteX9" fmla="*/ 1353947 w 3738080"/>
              <a:gd name="connsiteY9" fmla="*/ 1778974 h 2751770"/>
              <a:gd name="connsiteX10" fmla="*/ 982333 w 3738080"/>
              <a:gd name="connsiteY10" fmla="*/ 1780833 h 2751770"/>
              <a:gd name="connsiteX11" fmla="*/ 966756 w 3738080"/>
              <a:gd name="connsiteY11" fmla="*/ 1667407 h 2751770"/>
              <a:gd name="connsiteX12" fmla="*/ 1217540 w 3738080"/>
              <a:gd name="connsiteY12" fmla="*/ 1445700 h 2751770"/>
              <a:gd name="connsiteX13" fmla="*/ 1858846 w 3738080"/>
              <a:gd name="connsiteY13" fmla="*/ 1306247 h 2751770"/>
              <a:gd name="connsiteX14" fmla="*/ 1828129 w 3738080"/>
              <a:gd name="connsiteY14" fmla="*/ 650059 h 2751770"/>
              <a:gd name="connsiteX15" fmla="*/ 3108200 w 3738080"/>
              <a:gd name="connsiteY15" fmla="*/ 1008980 h 2751770"/>
              <a:gd name="connsiteX16" fmla="*/ 3258155 w 3738080"/>
              <a:gd name="connsiteY16" fmla="*/ 1319033 h 2751770"/>
              <a:gd name="connsiteX17" fmla="*/ 2937692 w 3738080"/>
              <a:gd name="connsiteY17" fmla="*/ 1304637 h 2751770"/>
              <a:gd name="connsiteX18" fmla="*/ 763561 w 3738080"/>
              <a:gd name="connsiteY18" fmla="*/ 1325535 h 2751770"/>
              <a:gd name="connsiteX19" fmla="*/ 464412 w 3738080"/>
              <a:gd name="connsiteY19" fmla="*/ 1278813 h 2751770"/>
              <a:gd name="connsiteX20" fmla="*/ 450482 w 3738080"/>
              <a:gd name="connsiteY20" fmla="*/ 1202928 h 2751770"/>
              <a:gd name="connsiteX21" fmla="*/ 622892 w 3738080"/>
              <a:gd name="connsiteY21" fmla="*/ 1008979 h 2751770"/>
              <a:gd name="connsiteX22" fmla="*/ 1828129 w 3738080"/>
              <a:gd name="connsiteY22" fmla="*/ 650059 h 2751770"/>
              <a:gd name="connsiteX23" fmla="*/ 1764313 w 3738080"/>
              <a:gd name="connsiteY23" fmla="*/ 591 h 2751770"/>
              <a:gd name="connsiteX24" fmla="*/ 3559697 w 3738080"/>
              <a:gd name="connsiteY24" fmla="*/ 547180 h 2751770"/>
              <a:gd name="connsiteX25" fmla="*/ 3709650 w 3738080"/>
              <a:gd name="connsiteY25" fmla="*/ 882310 h 2751770"/>
              <a:gd name="connsiteX26" fmla="*/ 3367875 w 3738080"/>
              <a:gd name="connsiteY26" fmla="*/ 834477 h 2751770"/>
              <a:gd name="connsiteX27" fmla="*/ 318417 w 3738080"/>
              <a:gd name="connsiteY27" fmla="*/ 884635 h 2751770"/>
              <a:gd name="connsiteX28" fmla="*/ 19267 w 3738080"/>
              <a:gd name="connsiteY28" fmla="*/ 846272 h 2751770"/>
              <a:gd name="connsiteX29" fmla="*/ 275 w 3738080"/>
              <a:gd name="connsiteY29" fmla="*/ 760137 h 2751770"/>
              <a:gd name="connsiteX30" fmla="*/ 173484 w 3738080"/>
              <a:gd name="connsiteY30" fmla="*/ 547180 h 2751770"/>
              <a:gd name="connsiteX31" fmla="*/ 1764313 w 3738080"/>
              <a:gd name="connsiteY31" fmla="*/ 591 h 27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38080" h="2751770">
                <a:moveTo>
                  <a:pt x="1869041" y="1997576"/>
                </a:moveTo>
                <a:cubicBezTo>
                  <a:pt x="2077306" y="1997576"/>
                  <a:pt x="2246138" y="2166408"/>
                  <a:pt x="2246138" y="2374673"/>
                </a:cubicBezTo>
                <a:cubicBezTo>
                  <a:pt x="2246138" y="2582938"/>
                  <a:pt x="2077306" y="2751770"/>
                  <a:pt x="1869041" y="2751770"/>
                </a:cubicBezTo>
                <a:cubicBezTo>
                  <a:pt x="1660776" y="2751770"/>
                  <a:pt x="1491944" y="2582938"/>
                  <a:pt x="1491944" y="2374673"/>
                </a:cubicBezTo>
                <a:cubicBezTo>
                  <a:pt x="1491944" y="2166408"/>
                  <a:pt x="1660776" y="1997576"/>
                  <a:pt x="1869041" y="1997576"/>
                </a:cubicBezTo>
                <a:close/>
                <a:moveTo>
                  <a:pt x="1858846" y="1306247"/>
                </a:moveTo>
                <a:cubicBezTo>
                  <a:pt x="2165924" y="1301758"/>
                  <a:pt x="2404940" y="1399722"/>
                  <a:pt x="2645621" y="1504218"/>
                </a:cubicBezTo>
                <a:cubicBezTo>
                  <a:pt x="2813424" y="1597955"/>
                  <a:pt x="2823993" y="1678797"/>
                  <a:pt x="2795575" y="1757331"/>
                </a:cubicBezTo>
                <a:cubicBezTo>
                  <a:pt x="2761471" y="1842158"/>
                  <a:pt x="2685239" y="1908552"/>
                  <a:pt x="2539052" y="1841672"/>
                </a:cubicBezTo>
                <a:cubicBezTo>
                  <a:pt x="2347207" y="1684231"/>
                  <a:pt x="1733351" y="1556050"/>
                  <a:pt x="1353947" y="1778974"/>
                </a:cubicBezTo>
                <a:cubicBezTo>
                  <a:pt x="1250080" y="1855218"/>
                  <a:pt x="1037749" y="1915097"/>
                  <a:pt x="982333" y="1780833"/>
                </a:cubicBezTo>
                <a:cubicBezTo>
                  <a:pt x="968480" y="1736637"/>
                  <a:pt x="963386" y="1699601"/>
                  <a:pt x="966756" y="1667407"/>
                </a:cubicBezTo>
                <a:cubicBezTo>
                  <a:pt x="976866" y="1570822"/>
                  <a:pt x="1063141" y="1517802"/>
                  <a:pt x="1217540" y="1445700"/>
                </a:cubicBezTo>
                <a:cubicBezTo>
                  <a:pt x="1465851" y="1348519"/>
                  <a:pt x="1674601" y="1308942"/>
                  <a:pt x="1858846" y="1306247"/>
                </a:cubicBezTo>
                <a:close/>
                <a:moveTo>
                  <a:pt x="1828129" y="650059"/>
                </a:moveTo>
                <a:cubicBezTo>
                  <a:pt x="2445754" y="646836"/>
                  <a:pt x="2937662" y="894034"/>
                  <a:pt x="3108200" y="1008980"/>
                </a:cubicBezTo>
                <a:cubicBezTo>
                  <a:pt x="3228810" y="1075858"/>
                  <a:pt x="3343409" y="1171509"/>
                  <a:pt x="3258155" y="1319033"/>
                </a:cubicBezTo>
                <a:cubicBezTo>
                  <a:pt x="3134282" y="1435449"/>
                  <a:pt x="3057301" y="1393031"/>
                  <a:pt x="2937692" y="1304637"/>
                </a:cubicBezTo>
                <a:cubicBezTo>
                  <a:pt x="2647778" y="1191783"/>
                  <a:pt x="2008321" y="619142"/>
                  <a:pt x="763561" y="1325535"/>
                </a:cubicBezTo>
                <a:cubicBezTo>
                  <a:pt x="621636" y="1425852"/>
                  <a:pt x="511304" y="1376178"/>
                  <a:pt x="464412" y="1278813"/>
                </a:cubicBezTo>
                <a:cubicBezTo>
                  <a:pt x="452398" y="1252494"/>
                  <a:pt x="448110" y="1227223"/>
                  <a:pt x="450482" y="1202928"/>
                </a:cubicBezTo>
                <a:cubicBezTo>
                  <a:pt x="457599" y="1130049"/>
                  <a:pt x="524660" y="1065987"/>
                  <a:pt x="622892" y="1008979"/>
                </a:cubicBezTo>
                <a:cubicBezTo>
                  <a:pt x="1041721" y="744082"/>
                  <a:pt x="1457554" y="651995"/>
                  <a:pt x="1828129" y="650059"/>
                </a:cubicBezTo>
                <a:close/>
                <a:moveTo>
                  <a:pt x="1764313" y="591"/>
                </a:moveTo>
                <a:cubicBezTo>
                  <a:pt x="2430887" y="-13278"/>
                  <a:pt x="3056659" y="218017"/>
                  <a:pt x="3559697" y="547180"/>
                </a:cubicBezTo>
                <a:cubicBezTo>
                  <a:pt x="3671781" y="597338"/>
                  <a:pt x="3794905" y="759863"/>
                  <a:pt x="3709650" y="882310"/>
                </a:cubicBezTo>
                <a:cubicBezTo>
                  <a:pt x="3594303" y="984791"/>
                  <a:pt x="3449118" y="907547"/>
                  <a:pt x="3367875" y="834477"/>
                </a:cubicBezTo>
                <a:cubicBezTo>
                  <a:pt x="3193985" y="725799"/>
                  <a:pt x="1920315" y="-235561"/>
                  <a:pt x="318417" y="884635"/>
                </a:cubicBezTo>
                <a:cubicBezTo>
                  <a:pt x="189280" y="993311"/>
                  <a:pt x="70419" y="922739"/>
                  <a:pt x="19267" y="846272"/>
                </a:cubicBezTo>
                <a:cubicBezTo>
                  <a:pt x="4410" y="817516"/>
                  <a:pt x="-1388" y="788500"/>
                  <a:pt x="275" y="760137"/>
                </a:cubicBezTo>
                <a:cubicBezTo>
                  <a:pt x="5260" y="675044"/>
                  <a:pt x="77384" y="595829"/>
                  <a:pt x="173484" y="547180"/>
                </a:cubicBezTo>
                <a:cubicBezTo>
                  <a:pt x="702741" y="170471"/>
                  <a:pt x="1245868" y="11376"/>
                  <a:pt x="1764313" y="5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Imagen 88">
            <a:extLst>
              <a:ext uri="{FF2B5EF4-FFF2-40B4-BE49-F238E27FC236}">
                <a16:creationId xmlns:a16="http://schemas.microsoft.com/office/drawing/2014/main" id="{8711AA34-04C9-43FE-A559-86817832AEF7}"/>
              </a:ext>
            </a:extLst>
          </p:cNvPr>
          <p:cNvPicPr>
            <a:picLocks noChangeAspect="1"/>
          </p:cNvPicPr>
          <p:nvPr/>
        </p:nvPicPr>
        <p:blipFill rotWithShape="1">
          <a:blip r:embed="rId2">
            <a:extLst>
              <a:ext uri="{28A0092B-C50C-407E-A947-70E740481C1C}">
                <a14:useLocalDpi xmlns:a14="http://schemas.microsoft.com/office/drawing/2010/main" val="0"/>
              </a:ext>
            </a:extLst>
          </a:blip>
          <a:srcRect b="19314"/>
          <a:stretch/>
        </p:blipFill>
        <p:spPr>
          <a:xfrm>
            <a:off x="5472898" y="3905620"/>
            <a:ext cx="1136728" cy="1145227"/>
          </a:xfrm>
          <a:prstGeom prst="rect">
            <a:avLst/>
          </a:prstGeom>
        </p:spPr>
      </p:pic>
      <p:sp>
        <p:nvSpPr>
          <p:cNvPr id="3" name="Rectángulo 2">
            <a:extLst>
              <a:ext uri="{FF2B5EF4-FFF2-40B4-BE49-F238E27FC236}">
                <a16:creationId xmlns:a16="http://schemas.microsoft.com/office/drawing/2014/main" id="{71449386-BAD8-4BAC-8800-AAD7AE89D108}"/>
              </a:ext>
            </a:extLst>
          </p:cNvPr>
          <p:cNvSpPr/>
          <p:nvPr/>
        </p:nvSpPr>
        <p:spPr>
          <a:xfrm>
            <a:off x="5086394" y="5814517"/>
            <a:ext cx="2106326" cy="646331"/>
          </a:xfrm>
          <a:prstGeom prst="rect">
            <a:avLst/>
          </a:prstGeom>
        </p:spPr>
        <p:txBody>
          <a:bodyPr wrap="square">
            <a:spAutoFit/>
          </a:bodyPr>
          <a:lstStyle/>
          <a:p>
            <a:pPr algn="ctr"/>
            <a:r>
              <a:rPr lang="es-CL" altLang="ko-KR" b="1" dirty="0">
                <a:solidFill>
                  <a:schemeClr val="bg1"/>
                </a:solidFill>
                <a:cs typeface="Arial" pitchFamily="34" charset="0"/>
              </a:rPr>
              <a:t>Herramienta</a:t>
            </a:r>
            <a:r>
              <a:rPr lang="en-US" altLang="ko-KR" b="1" dirty="0">
                <a:solidFill>
                  <a:schemeClr val="bg1"/>
                </a:solidFill>
                <a:cs typeface="Arial" pitchFamily="34" charset="0"/>
              </a:rPr>
              <a:t> de </a:t>
            </a:r>
            <a:r>
              <a:rPr lang="es-CL" altLang="ko-KR" b="1" dirty="0">
                <a:solidFill>
                  <a:schemeClr val="bg1"/>
                </a:solidFill>
                <a:cs typeface="Arial" pitchFamily="34" charset="0"/>
              </a:rPr>
              <a:t>Evaluación</a:t>
            </a:r>
          </a:p>
        </p:txBody>
      </p:sp>
      <p:sp>
        <p:nvSpPr>
          <p:cNvPr id="91" name="TextBox 84">
            <a:extLst>
              <a:ext uri="{FF2B5EF4-FFF2-40B4-BE49-F238E27FC236}">
                <a16:creationId xmlns:a16="http://schemas.microsoft.com/office/drawing/2014/main" id="{0E7BEEFD-E9B3-4327-905B-836391F7C52A}"/>
              </a:ext>
            </a:extLst>
          </p:cNvPr>
          <p:cNvSpPr txBox="1"/>
          <p:nvPr/>
        </p:nvSpPr>
        <p:spPr>
          <a:xfrm>
            <a:off x="972632" y="3761874"/>
            <a:ext cx="2116631" cy="830997"/>
          </a:xfrm>
          <a:prstGeom prst="rect">
            <a:avLst/>
          </a:prstGeom>
          <a:noFill/>
          <a:ln>
            <a:noFill/>
          </a:ln>
        </p:spPr>
        <p:txBody>
          <a:bodyPr wrap="square" rtlCol="0">
            <a:spAutoFit/>
          </a:bodyPr>
          <a:lstStyle/>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Solicita Certificación.</a:t>
            </a:r>
          </a:p>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Suministra Información.</a:t>
            </a:r>
          </a:p>
          <a:p>
            <a:pPr marL="171450" indent="-171450">
              <a:buFont typeface="Arial" panose="020B0604020202020204" pitchFamily="34" charset="0"/>
              <a:buChar char="•"/>
            </a:pPr>
            <a:r>
              <a:rPr lang="es-CL" altLang="ko-KR" sz="1200" dirty="0">
                <a:solidFill>
                  <a:schemeClr val="tx1">
                    <a:lumMod val="65000"/>
                    <a:lumOff val="35000"/>
                  </a:schemeClr>
                </a:solidFill>
                <a:cs typeface="Arial" pitchFamily="34" charset="0"/>
              </a:rPr>
              <a:t>Considera recursos para etapa de certificación</a:t>
            </a:r>
            <a:r>
              <a:rPr lang="en-US" altLang="ko-KR" sz="1200" dirty="0">
                <a:solidFill>
                  <a:schemeClr val="tx1">
                    <a:lumMod val="65000"/>
                    <a:lumOff val="35000"/>
                  </a:schemeClr>
                </a:solidFill>
                <a:cs typeface="Arial" pitchFamily="34" charset="0"/>
              </a:rPr>
              <a:t>.</a:t>
            </a:r>
          </a:p>
        </p:txBody>
      </p:sp>
      <p:pic>
        <p:nvPicPr>
          <p:cNvPr id="5" name="Imagen 4">
            <a:extLst>
              <a:ext uri="{FF2B5EF4-FFF2-40B4-BE49-F238E27FC236}">
                <a16:creationId xmlns:a16="http://schemas.microsoft.com/office/drawing/2014/main" id="{6B9B2FD4-5555-4449-A194-DDED06F1A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460" y="4599994"/>
            <a:ext cx="2826327" cy="1429245"/>
          </a:xfrm>
          <a:prstGeom prst="rect">
            <a:avLst/>
          </a:prstGeom>
        </p:spPr>
      </p:pic>
      <p:grpSp>
        <p:nvGrpSpPr>
          <p:cNvPr id="36" name="Group 33">
            <a:extLst>
              <a:ext uri="{FF2B5EF4-FFF2-40B4-BE49-F238E27FC236}">
                <a16:creationId xmlns:a16="http://schemas.microsoft.com/office/drawing/2014/main" id="{C8D552D5-47EB-4293-A704-D67DB08264C7}"/>
              </a:ext>
            </a:extLst>
          </p:cNvPr>
          <p:cNvGrpSpPr/>
          <p:nvPr/>
        </p:nvGrpSpPr>
        <p:grpSpPr>
          <a:xfrm>
            <a:off x="513656" y="1543251"/>
            <a:ext cx="3269780" cy="719450"/>
            <a:chOff x="395534" y="3737445"/>
            <a:chExt cx="3972999" cy="719450"/>
          </a:xfrm>
        </p:grpSpPr>
        <p:sp>
          <p:nvSpPr>
            <p:cNvPr id="37" name="TextBox 55">
              <a:extLst>
                <a:ext uri="{FF2B5EF4-FFF2-40B4-BE49-F238E27FC236}">
                  <a16:creationId xmlns:a16="http://schemas.microsoft.com/office/drawing/2014/main" id="{9322851B-93E4-4C0A-862D-485D4A28A9C9}"/>
                </a:ext>
              </a:extLst>
            </p:cNvPr>
            <p:cNvSpPr txBox="1"/>
            <p:nvPr/>
          </p:nvSpPr>
          <p:spPr>
            <a:xfrm>
              <a:off x="395534" y="3737445"/>
              <a:ext cx="3972999" cy="276999"/>
            </a:xfrm>
            <a:prstGeom prst="rect">
              <a:avLst/>
            </a:prstGeom>
            <a:solidFill>
              <a:srgbClr val="7030A0"/>
            </a:solidFill>
          </p:spPr>
          <p:txBody>
            <a:bodyPr wrap="square" rtlCol="0" anchor="ctr">
              <a:spAutoFit/>
            </a:bodyPr>
            <a:lstStyle/>
            <a:p>
              <a:r>
                <a:rPr lang="es-CL" altLang="ko-KR" sz="1200" b="1" dirty="0">
                  <a:solidFill>
                    <a:schemeClr val="bg1"/>
                  </a:solidFill>
                  <a:cs typeface="Arial" pitchFamily="34" charset="0"/>
                </a:rPr>
                <a:t>Actores CAPE</a:t>
              </a:r>
              <a:endParaRPr lang="ko-KR" altLang="en-US" sz="1200" b="1" dirty="0">
                <a:solidFill>
                  <a:schemeClr val="bg1"/>
                </a:solidFill>
                <a:cs typeface="Arial" pitchFamily="34" charset="0"/>
              </a:endParaRPr>
            </a:p>
          </p:txBody>
        </p:sp>
        <p:sp>
          <p:nvSpPr>
            <p:cNvPr id="38" name="TextBox 56">
              <a:extLst>
                <a:ext uri="{FF2B5EF4-FFF2-40B4-BE49-F238E27FC236}">
                  <a16:creationId xmlns:a16="http://schemas.microsoft.com/office/drawing/2014/main" id="{A488682E-2F37-4122-9F6C-A46F5F1D72CD}"/>
                </a:ext>
              </a:extLst>
            </p:cNvPr>
            <p:cNvSpPr txBox="1"/>
            <p:nvPr/>
          </p:nvSpPr>
          <p:spPr>
            <a:xfrm>
              <a:off x="395536" y="3995230"/>
              <a:ext cx="3972997" cy="461665"/>
            </a:xfrm>
            <a:prstGeom prst="rect">
              <a:avLst/>
            </a:prstGeom>
            <a:noFill/>
          </p:spPr>
          <p:txBody>
            <a:bodyPr wrap="square" rtlCol="0">
              <a:spAutoFit/>
            </a:bodyPr>
            <a:lstStyle/>
            <a:p>
              <a:pPr algn="just"/>
              <a:r>
                <a:rPr lang="es-CL" altLang="ko-KR" sz="1200" dirty="0">
                  <a:solidFill>
                    <a:schemeClr val="tx1">
                      <a:lumMod val="75000"/>
                      <a:lumOff val="25000"/>
                    </a:schemeClr>
                  </a:solidFill>
                  <a:cs typeface="Arial" pitchFamily="34" charset="0"/>
                </a:rPr>
                <a:t>La CAPE Cuenta con tres actores principales: Cliente, Evaluador CAPE y Entidad Administradora</a:t>
              </a:r>
              <a:r>
                <a:rPr lang="es-MX" altLang="ko-KR" sz="1200" dirty="0">
                  <a:solidFill>
                    <a:schemeClr val="tx1">
                      <a:lumMod val="75000"/>
                      <a:lumOff val="25000"/>
                    </a:schemeClr>
                  </a:solidFill>
                  <a:cs typeface="Arial" pitchFamily="34" charset="0"/>
                </a:rPr>
                <a:t>.</a:t>
              </a:r>
            </a:p>
          </p:txBody>
        </p:sp>
      </p:grpSp>
      <p:grpSp>
        <p:nvGrpSpPr>
          <p:cNvPr id="39" name="Group 21">
            <a:extLst>
              <a:ext uri="{FF2B5EF4-FFF2-40B4-BE49-F238E27FC236}">
                <a16:creationId xmlns:a16="http://schemas.microsoft.com/office/drawing/2014/main" id="{7C599EF5-7D24-45B1-993C-7D7F49E5A676}"/>
              </a:ext>
            </a:extLst>
          </p:cNvPr>
          <p:cNvGrpSpPr/>
          <p:nvPr/>
        </p:nvGrpSpPr>
        <p:grpSpPr>
          <a:xfrm>
            <a:off x="8408566" y="1526649"/>
            <a:ext cx="3390205" cy="1273448"/>
            <a:chOff x="395534" y="3737445"/>
            <a:chExt cx="3972999" cy="1273448"/>
          </a:xfrm>
        </p:grpSpPr>
        <p:sp>
          <p:nvSpPr>
            <p:cNvPr id="40" name="TextBox 46">
              <a:extLst>
                <a:ext uri="{FF2B5EF4-FFF2-40B4-BE49-F238E27FC236}">
                  <a16:creationId xmlns:a16="http://schemas.microsoft.com/office/drawing/2014/main" id="{A6B3C319-0D20-4FDD-BBC6-130936D6F7A1}"/>
                </a:ext>
              </a:extLst>
            </p:cNvPr>
            <p:cNvSpPr txBox="1"/>
            <p:nvPr/>
          </p:nvSpPr>
          <p:spPr>
            <a:xfrm>
              <a:off x="395534" y="3737445"/>
              <a:ext cx="3972999" cy="276999"/>
            </a:xfrm>
            <a:prstGeom prst="rect">
              <a:avLst/>
            </a:prstGeom>
            <a:solidFill>
              <a:schemeClr val="accent2"/>
            </a:solidFill>
          </p:spPr>
          <p:txBody>
            <a:bodyPr wrap="square" rtlCol="0" anchor="ctr">
              <a:spAutoFit/>
            </a:bodyPr>
            <a:lstStyle/>
            <a:p>
              <a:r>
                <a:rPr lang="es-CL" altLang="ko-KR" sz="1200" b="1" dirty="0">
                  <a:solidFill>
                    <a:schemeClr val="bg1"/>
                  </a:solidFill>
                  <a:cs typeface="Arial" pitchFamily="34" charset="0"/>
                </a:rPr>
                <a:t>Proyecto Energético</a:t>
              </a:r>
            </a:p>
          </p:txBody>
        </p:sp>
        <p:sp>
          <p:nvSpPr>
            <p:cNvPr id="41" name="TextBox 47">
              <a:extLst>
                <a:ext uri="{FF2B5EF4-FFF2-40B4-BE49-F238E27FC236}">
                  <a16:creationId xmlns:a16="http://schemas.microsoft.com/office/drawing/2014/main" id="{32594F55-D0B0-4DEB-BD1C-DA810C75F73B}"/>
                </a:ext>
              </a:extLst>
            </p:cNvPr>
            <p:cNvSpPr txBox="1"/>
            <p:nvPr/>
          </p:nvSpPr>
          <p:spPr>
            <a:xfrm>
              <a:off x="395536" y="3995230"/>
              <a:ext cx="3972997" cy="1015663"/>
            </a:xfrm>
            <a:prstGeom prst="rect">
              <a:avLst/>
            </a:prstGeom>
            <a:noFill/>
          </p:spPr>
          <p:txBody>
            <a:bodyPr wrap="square" rtlCol="0">
              <a:spAutoFit/>
            </a:bodyPr>
            <a:lstStyle/>
            <a:p>
              <a:pPr algn="just"/>
              <a:r>
                <a:rPr lang="es-MX" altLang="ko-KR" sz="1200" dirty="0">
                  <a:solidFill>
                    <a:schemeClr val="tx1">
                      <a:lumMod val="75000"/>
                      <a:lumOff val="25000"/>
                    </a:schemeClr>
                  </a:solidFill>
                  <a:cs typeface="Arial" pitchFamily="34" charset="0"/>
                </a:rPr>
                <a:t>Por proyecto energético se entiende cualquier proyecto de eficiencia energética o energía renovable que contenga una línea base verificable y comparable.</a:t>
              </a:r>
            </a:p>
          </p:txBody>
        </p:sp>
      </p:grpSp>
    </p:spTree>
    <p:extLst>
      <p:ext uri="{BB962C8B-B14F-4D97-AF65-F5344CB8AC3E}">
        <p14:creationId xmlns:p14="http://schemas.microsoft.com/office/powerpoint/2010/main" val="2042592116"/>
      </p:ext>
    </p:extLst>
  </p:cSld>
  <p:clrMapOvr>
    <a:masterClrMapping/>
  </p:clrMapOvr>
</p:sld>
</file>

<file path=ppt/theme/theme1.xml><?xml version="1.0" encoding="utf-8"?>
<a:theme xmlns:a="http://schemas.openxmlformats.org/drawingml/2006/main" name="Cover and End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38">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7285</TotalTime>
  <Words>2151</Words>
  <Application>Microsoft Office PowerPoint</Application>
  <PresentationFormat>Panorámica</PresentationFormat>
  <Paragraphs>326</Paragraphs>
  <Slides>33</Slides>
  <Notes>4</Notes>
  <HiddenSlides>0</HiddenSlides>
  <MMClips>0</MMClips>
  <ScaleCrop>false</ScaleCrop>
  <HeadingPairs>
    <vt:vector size="6" baseType="variant">
      <vt:variant>
        <vt:lpstr>Fuentes usadas</vt:lpstr>
      </vt:variant>
      <vt:variant>
        <vt:i4>14</vt:i4>
      </vt:variant>
      <vt:variant>
        <vt:lpstr>Tema</vt:lpstr>
      </vt:variant>
      <vt:variant>
        <vt:i4>3</vt:i4>
      </vt:variant>
      <vt:variant>
        <vt:lpstr>Títulos de diapositiva</vt:lpstr>
      </vt:variant>
      <vt:variant>
        <vt:i4>33</vt:i4>
      </vt:variant>
    </vt:vector>
  </HeadingPairs>
  <TitlesOfParts>
    <vt:vector size="50" baseType="lpstr">
      <vt:lpstr>Aharoni</vt:lpstr>
      <vt:lpstr>Arial</vt:lpstr>
      <vt:lpstr>Arial</vt:lpstr>
      <vt:lpstr>Arial Black</vt:lpstr>
      <vt:lpstr>Bahnschrift</vt:lpstr>
      <vt:lpstr>Calibri</vt:lpstr>
      <vt:lpstr>Fira Sans</vt:lpstr>
      <vt:lpstr>Fira Sans Extra Condensed Medium</vt:lpstr>
      <vt:lpstr>gobCL</vt:lpstr>
      <vt:lpstr>Helvetica</vt:lpstr>
      <vt:lpstr>Open Sans</vt:lpstr>
      <vt:lpstr>Roboto</vt:lpstr>
      <vt:lpstr>Titillium</vt:lpstr>
      <vt:lpstr>Verdana</vt:lpstr>
      <vt:lpstr>Cover and End Slide Master</vt:lpstr>
      <vt:lpstr>Contents Slide Master</vt:lpstr>
      <vt:lpstr>Section Break Slide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e-CAPE Algunos Números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Alvaro Soto</cp:lastModifiedBy>
  <cp:revision>245</cp:revision>
  <dcterms:created xsi:type="dcterms:W3CDTF">2019-01-14T06:35:35Z</dcterms:created>
  <dcterms:modified xsi:type="dcterms:W3CDTF">2023-01-05T14:43:24Z</dcterms:modified>
</cp:coreProperties>
</file>