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93" r:id="rId1"/>
  </p:sldMasterIdLst>
  <p:notesMasterIdLst>
    <p:notesMasterId r:id="rId7"/>
  </p:notesMasterIdLst>
  <p:sldIdLst>
    <p:sldId id="306" r:id="rId2"/>
    <p:sldId id="597" r:id="rId3"/>
    <p:sldId id="594" r:id="rId4"/>
    <p:sldId id="598" r:id="rId5"/>
    <p:sldId id="571" r:id="rId6"/>
  </p:sldIdLst>
  <p:sldSz cx="9144000" cy="6858000" type="screen4x3"/>
  <p:notesSz cx="7023100" cy="93091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ción predeterminada" id="{F08C75B7-DACA-4B45-B42E-9297C88DC793}">
          <p14:sldIdLst>
            <p14:sldId id="306"/>
          </p14:sldIdLst>
        </p14:section>
        <p14:section name="Sección sin título" id="{AD949AB3-1667-4D01-BB6C-0B9AF79CCA30}">
          <p14:sldIdLst>
            <p14:sldId id="597"/>
            <p14:sldId id="594"/>
            <p14:sldId id="598"/>
            <p14:sldId id="57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 Schacht" initials="" lastIdx="1" clrIdx="0"/>
  <p:cmAuthor id="1" name="Sandra Norambuena" initials="SN" lastIdx="4" clrIdx="1">
    <p:extLst>
      <p:ext uri="{19B8F6BF-5375-455C-9EA6-DF929625EA0E}">
        <p15:presenceInfo xmlns:p15="http://schemas.microsoft.com/office/powerpoint/2012/main" userId="Sandra Norambue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Estilo o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21" autoAdjust="0"/>
    <p:restoredTop sz="94004" autoAdjust="0"/>
  </p:normalViewPr>
  <p:slideViewPr>
    <p:cSldViewPr snapToGrid="0" snapToObjects="1">
      <p:cViewPr varScale="1">
        <p:scale>
          <a:sx n="65" d="100"/>
          <a:sy n="65" d="100"/>
        </p:scale>
        <p:origin x="1296" y="6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snapToObjects="1">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fontAlgn="auto">
              <a:spcBef>
                <a:spcPts val="0"/>
              </a:spcBef>
              <a:spcAft>
                <a:spcPts val="0"/>
              </a:spcAft>
              <a:defRPr sz="1200" smtClean="0">
                <a:latin typeface="+mn-lt"/>
              </a:defRPr>
            </a:lvl1pPr>
          </a:lstStyle>
          <a:p>
            <a:pPr>
              <a:defRPr/>
            </a:pPr>
            <a:fld id="{EC73F7B0-06E8-4CE2-ADDD-3A9A81DFAAA0}" type="datetimeFigureOut">
              <a:rPr lang="en-US"/>
              <a:pPr>
                <a:defRPr/>
              </a:pPr>
              <a:t>4/20/2023</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pPr lvl="0"/>
            <a:endParaRPr lang="en-US" noProof="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fontAlgn="auto">
              <a:spcBef>
                <a:spcPts val="0"/>
              </a:spcBef>
              <a:spcAft>
                <a:spcPts val="0"/>
              </a:spcAft>
              <a:defRPr sz="1200" smtClean="0">
                <a:latin typeface="+mn-lt"/>
              </a:defRPr>
            </a:lvl1pPr>
          </a:lstStyle>
          <a:p>
            <a:pPr>
              <a:defRPr/>
            </a:pPr>
            <a:fld id="{06BE1F6A-DB96-4A31-BBE3-04B9C0C23766}" type="slidenum">
              <a:rPr lang="en-US"/>
              <a:pPr>
                <a:defRPr/>
              </a:pPr>
              <a:t>‹Nº›</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Marcador de imagen de diapositiva 1"/>
          <p:cNvSpPr>
            <a:spLocks noGrp="1" noRot="1" noChangeAspect="1"/>
          </p:cNvSpPr>
          <p:nvPr>
            <p:ph type="sldImg"/>
          </p:nvPr>
        </p:nvSpPr>
        <p:spPr bwMode="auto">
          <a:noFill/>
          <a:ln>
            <a:solidFill>
              <a:srgbClr val="000000"/>
            </a:solidFill>
            <a:miter lim="800000"/>
            <a:headEnd/>
            <a:tailEnd/>
          </a:ln>
        </p:spPr>
      </p:sp>
      <p:sp>
        <p:nvSpPr>
          <p:cNvPr id="21506"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CL"/>
          </a:p>
        </p:txBody>
      </p:sp>
      <p:sp>
        <p:nvSpPr>
          <p:cNvPr id="21507" name="Marcador de número de diapositiva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489F58-9F21-4E6F-B39A-C229F6378D15}"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Marcador de imagen de diapositiva 1"/>
          <p:cNvSpPr>
            <a:spLocks noGrp="1" noRot="1" noChangeAspect="1"/>
          </p:cNvSpPr>
          <p:nvPr>
            <p:ph type="sldImg"/>
          </p:nvPr>
        </p:nvSpPr>
        <p:spPr bwMode="auto">
          <a:noFill/>
          <a:ln>
            <a:solidFill>
              <a:srgbClr val="000000"/>
            </a:solidFill>
            <a:miter lim="800000"/>
            <a:headEnd/>
            <a:tailEnd/>
          </a:ln>
        </p:spPr>
      </p:sp>
      <p:sp>
        <p:nvSpPr>
          <p:cNvPr id="21506" name="Marcador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CL"/>
          </a:p>
        </p:txBody>
      </p:sp>
      <p:sp>
        <p:nvSpPr>
          <p:cNvPr id="21507" name="Marcador de número de diapositiva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489F58-9F21-4E6F-B39A-C229F6378D15}" type="slidenum">
              <a:rPr lang="en-US"/>
              <a:pPr fontAlgn="base">
                <a:spcBef>
                  <a:spcPct val="0"/>
                </a:spcBef>
                <a:spcAft>
                  <a:spcPct val="0"/>
                </a:spcAft>
              </a:pPr>
              <a:t>5</a:t>
            </a:fld>
            <a:endParaRPr lang="en-US"/>
          </a:p>
        </p:txBody>
      </p:sp>
    </p:spTree>
    <p:extLst>
      <p:ext uri="{BB962C8B-B14F-4D97-AF65-F5344CB8AC3E}">
        <p14:creationId xmlns:p14="http://schemas.microsoft.com/office/powerpoint/2010/main" val="17072438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9E2255DA-5BEE-42E8-9AD4-176C07F99A3B}"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5"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6"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3"/>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B648AE7B-9355-4FBC-835F-FFE5D9CFE5C2}" type="datetimeFigureOut">
              <a:rPr lang="en-US"/>
              <a:pPr>
                <a:defRPr/>
              </a:pPr>
              <a:t>4/20/2023</a:t>
            </a:fld>
            <a:endParaRPr lang="en-US"/>
          </a:p>
        </p:txBody>
      </p:sp>
      <p:sp>
        <p:nvSpPr>
          <p:cNvPr id="8" name="Footer Placeholder 4"/>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5"/>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37D57D7B-B099-4CA5-BBA1-204D89C36848}"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4"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1278B55D-2047-4BFB-A50C-5BB967CF06F5}"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5"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6"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s-ES"/>
              <a:t>Editar los estilos de texto del patrón
Segundo nivel
Tercer nivel
Cuarto nivel
Quinto nivel</a:t>
            </a:r>
            <a:endParaRPr lang="en-US" dirty="0"/>
          </a:p>
        </p:txBody>
      </p:sp>
      <p:sp>
        <p:nvSpPr>
          <p:cNvPr id="7" name="Date Placeholder 3"/>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109FA731-1009-42DF-BA93-203ED8890908}" type="datetimeFigureOut">
              <a:rPr lang="en-US"/>
              <a:pPr>
                <a:defRPr/>
              </a:pPr>
              <a:t>4/20/2023</a:t>
            </a:fld>
            <a:endParaRPr lang="en-US"/>
          </a:p>
        </p:txBody>
      </p:sp>
      <p:sp>
        <p:nvSpPr>
          <p:cNvPr id="8" name="Footer Placeholder 4"/>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5"/>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2266B01B-1FE6-4ECD-A8C8-056FAA914BB9}"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4"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41848918-CCAA-4350-8AB8-BAC7D384F718}"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5"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6"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s-ES"/>
              <a:t>Editar los estilos de texto del patrón
Segundo nivel
Tercer nivel
Cuarto nivel
Quinto nivel</a:t>
            </a:r>
            <a:endParaRPr lang="en-US" dirty="0"/>
          </a:p>
        </p:txBody>
      </p:sp>
      <p:sp>
        <p:nvSpPr>
          <p:cNvPr id="7" name="Date Placeholder 3"/>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51FB59B3-B2AE-4AE9-A6BF-69F96F2092E8}" type="datetimeFigureOut">
              <a:rPr lang="en-US"/>
              <a:pPr>
                <a:defRPr/>
              </a:pPr>
              <a:t>4/20/2023</a:t>
            </a:fld>
            <a:endParaRPr lang="en-US"/>
          </a:p>
        </p:txBody>
      </p:sp>
      <p:sp>
        <p:nvSpPr>
          <p:cNvPr id="8" name="Footer Placeholder 4"/>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5"/>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91B51DA2-A400-4C79-95EE-04DEC505C7C3}" type="slidenum">
              <a:rPr lang="en-US"/>
              <a:pPr>
                <a:defRPr/>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0" y="0"/>
            <a:ext cx="9144000" cy="6858000"/>
          </a:xfrm>
          <a:prstGeom prst="rect">
            <a:avLst/>
          </a:prstGeom>
          <a:pattFill prst="pct10">
            <a:fgClr>
              <a:schemeClr val="tx1"/>
            </a:fgClr>
            <a:bgClr>
              <a:schemeClr val="bg1"/>
            </a:bgClr>
          </a:pattFill>
        </p:spPr>
        <p:txBody>
          <a:bodyPr wrap="square" anchor="ctr">
            <a:noAutofit/>
          </a:bodyPr>
          <a:lstStyle>
            <a:lvl1pPr algn="ctr">
              <a:defRPr sz="1200" b="0" i="0">
                <a:latin typeface="Titillium" charset="0"/>
                <a:ea typeface="Titillium" charset="0"/>
                <a:cs typeface="Titillium" charset="0"/>
              </a:defRPr>
            </a:lvl1pPr>
          </a:lstStyle>
          <a:p>
            <a:pPr lvl="0"/>
            <a:r>
              <a:rPr lang="en-US" noProof="0" dirty="0" err="1"/>
              <a:t>Haga</a:t>
            </a:r>
            <a:r>
              <a:rPr lang="en-US" noProof="0" dirty="0"/>
              <a:t> </a:t>
            </a:r>
            <a:r>
              <a:rPr lang="en-US" noProof="0" dirty="0" err="1"/>
              <a:t>clic</a:t>
            </a:r>
            <a:r>
              <a:rPr lang="en-US" noProof="0" dirty="0"/>
              <a:t> </a:t>
            </a:r>
            <a:r>
              <a:rPr lang="en-US" noProof="0" dirty="0" err="1"/>
              <a:t>en</a:t>
            </a:r>
            <a:r>
              <a:rPr lang="en-US" noProof="0" dirty="0"/>
              <a:t> el </a:t>
            </a:r>
            <a:r>
              <a:rPr lang="en-US" noProof="0" dirty="0" err="1"/>
              <a:t>icono</a:t>
            </a:r>
            <a:r>
              <a:rPr lang="en-US" noProof="0" dirty="0"/>
              <a:t> para </a:t>
            </a:r>
            <a:r>
              <a:rPr lang="en-US" noProof="0" dirty="0" err="1"/>
              <a:t>agregar</a:t>
            </a:r>
            <a:r>
              <a:rPr lang="en-US" noProof="0" dirty="0"/>
              <a:t> una imagen</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0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343025" y="1042859"/>
            <a:ext cx="6457950" cy="495486"/>
          </a:xfrm>
          <a:prstGeom prst="rect">
            <a:avLst/>
          </a:prstGeom>
        </p:spPr>
        <p:txBody>
          <a:bodyPr lIns="0" rIns="0"/>
          <a:lstStyle>
            <a:lvl1pPr algn="ctr">
              <a:defRPr sz="2400" b="0" i="0">
                <a:latin typeface="Arial" panose="020B0604020202020204" pitchFamily="34" charset="0"/>
                <a:ea typeface="Arial" panose="020B0604020202020204" pitchFamily="34" charset="0"/>
                <a:cs typeface="Arial" panose="020B0604020202020204" pitchFamily="34" charset="0"/>
              </a:defRPr>
            </a:lvl1pPr>
          </a:lstStyle>
          <a:p>
            <a:r>
              <a:rPr lang="es-ES"/>
              <a:t>Haga clic para modificar el estilo de título del patrón</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63_Title Slide">
    <p:spTree>
      <p:nvGrpSpPr>
        <p:cNvPr id="1" name=""/>
        <p:cNvGrpSpPr/>
        <p:nvPr/>
      </p:nvGrpSpPr>
      <p:grpSpPr>
        <a:xfrm>
          <a:off x="0" y="0"/>
          <a:ext cx="0" cy="0"/>
          <a:chOff x="0" y="0"/>
          <a:chExt cx="0" cy="0"/>
        </a:xfrm>
      </p:grpSpPr>
      <p:sp>
        <p:nvSpPr>
          <p:cNvPr id="7" name="Picture Placeholder 2"/>
          <p:cNvSpPr>
            <a:spLocks noGrp="1"/>
          </p:cNvSpPr>
          <p:nvPr>
            <p:ph type="pic" sz="quarter" idx="15"/>
          </p:nvPr>
        </p:nvSpPr>
        <p:spPr>
          <a:xfrm>
            <a:off x="0" y="0"/>
            <a:ext cx="4572000" cy="6858000"/>
          </a:xfrm>
          <a:prstGeom prst="rect">
            <a:avLst/>
          </a:prstGeom>
          <a:pattFill prst="pct10">
            <a:fgClr>
              <a:schemeClr val="tx1"/>
            </a:fgClr>
            <a:bgClr>
              <a:schemeClr val="bg1"/>
            </a:bgClr>
          </a:pattFill>
        </p:spPr>
        <p:txBody>
          <a:bodyPr anchor="ctr"/>
          <a:lstStyle>
            <a:lvl1pPr algn="ctr">
              <a:defRPr sz="1200" b="0" i="0">
                <a:latin typeface="Titillium" charset="0"/>
                <a:ea typeface="Titillium" charset="0"/>
                <a:cs typeface="Titillium" charset="0"/>
              </a:defRPr>
            </a:lvl1pPr>
          </a:lstStyle>
          <a:p>
            <a:pPr lvl="0"/>
            <a:r>
              <a:rPr lang="en-US" noProof="0" dirty="0" err="1"/>
              <a:t>Haga</a:t>
            </a:r>
            <a:r>
              <a:rPr lang="en-US" noProof="0" dirty="0"/>
              <a:t> </a:t>
            </a:r>
            <a:r>
              <a:rPr lang="en-US" noProof="0" dirty="0" err="1"/>
              <a:t>clic</a:t>
            </a:r>
            <a:r>
              <a:rPr lang="en-US" noProof="0" dirty="0"/>
              <a:t> </a:t>
            </a:r>
            <a:r>
              <a:rPr lang="en-US" noProof="0" dirty="0" err="1"/>
              <a:t>en</a:t>
            </a:r>
            <a:r>
              <a:rPr lang="en-US" noProof="0" dirty="0"/>
              <a:t> el </a:t>
            </a:r>
            <a:r>
              <a:rPr lang="en-US" noProof="0" dirty="0" err="1"/>
              <a:t>icono</a:t>
            </a:r>
            <a:r>
              <a:rPr lang="en-US" noProof="0" dirty="0"/>
              <a:t> para </a:t>
            </a:r>
            <a:r>
              <a:rPr lang="en-US" noProof="0" dirty="0" err="1"/>
              <a:t>agregar</a:t>
            </a:r>
            <a:r>
              <a:rPr lang="en-US" noProof="0" dirty="0"/>
              <a:t> una imagen</a:t>
            </a:r>
          </a:p>
        </p:txBody>
      </p:sp>
      <p:sp>
        <p:nvSpPr>
          <p:cNvPr id="3" name="Picture Placeholder 2"/>
          <p:cNvSpPr>
            <a:spLocks noGrp="1"/>
          </p:cNvSpPr>
          <p:nvPr>
            <p:ph type="pic" sz="quarter" idx="16"/>
          </p:nvPr>
        </p:nvSpPr>
        <p:spPr>
          <a:xfrm>
            <a:off x="5478138" y="1717589"/>
            <a:ext cx="2322837" cy="3422822"/>
          </a:xfrm>
          <a:prstGeom prst="rect">
            <a:avLst/>
          </a:prstGeom>
          <a:pattFill prst="pct10">
            <a:fgClr>
              <a:schemeClr val="tx1"/>
            </a:fgClr>
            <a:bgClr>
              <a:schemeClr val="bg1"/>
            </a:bgClr>
          </a:pattFill>
        </p:spPr>
        <p:txBody>
          <a:bodyPr anchor="ctr"/>
          <a:lstStyle>
            <a:lvl1pPr algn="ctr">
              <a:defRPr sz="1200" b="0" i="0">
                <a:latin typeface="Titillium" charset="0"/>
                <a:ea typeface="Titillium" charset="0"/>
                <a:cs typeface="Titillium" charset="0"/>
              </a:defRPr>
            </a:lvl1pPr>
          </a:lstStyle>
          <a:p>
            <a:pPr lvl="0"/>
            <a:r>
              <a:rPr lang="en-US" noProof="0" dirty="0" err="1"/>
              <a:t>Haga</a:t>
            </a:r>
            <a:r>
              <a:rPr lang="en-US" noProof="0" dirty="0"/>
              <a:t> </a:t>
            </a:r>
            <a:r>
              <a:rPr lang="en-US" noProof="0" dirty="0" err="1"/>
              <a:t>clic</a:t>
            </a:r>
            <a:r>
              <a:rPr lang="en-US" noProof="0" dirty="0"/>
              <a:t> </a:t>
            </a:r>
            <a:r>
              <a:rPr lang="en-US" noProof="0" dirty="0" err="1"/>
              <a:t>en</a:t>
            </a:r>
            <a:r>
              <a:rPr lang="en-US" noProof="0" dirty="0"/>
              <a:t> el </a:t>
            </a:r>
            <a:r>
              <a:rPr lang="en-US" noProof="0" dirty="0" err="1"/>
              <a:t>icono</a:t>
            </a:r>
            <a:r>
              <a:rPr lang="en-US" noProof="0" dirty="0"/>
              <a:t> para </a:t>
            </a:r>
            <a:r>
              <a:rPr lang="en-US" noProof="0" dirty="0" err="1"/>
              <a:t>agregar</a:t>
            </a:r>
            <a:r>
              <a:rPr lang="en-US" noProof="0" dirty="0"/>
              <a:t> una imagen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iapositiva de título">
    <p:spTree>
      <p:nvGrpSpPr>
        <p:cNvPr id="1" name=""/>
        <p:cNvGrpSpPr/>
        <p:nvPr/>
      </p:nvGrpSpPr>
      <p:grpSpPr>
        <a:xfrm>
          <a:off x="0" y="0"/>
          <a:ext cx="0" cy="0"/>
          <a:chOff x="0" y="0"/>
          <a:chExt cx="0" cy="0"/>
        </a:xfrm>
      </p:grpSpPr>
      <p:sp>
        <p:nvSpPr>
          <p:cNvPr id="65" name="Title 64"/>
          <p:cNvSpPr>
            <a:spLocks noGrp="1"/>
          </p:cNvSpPr>
          <p:nvPr>
            <p:ph type="title"/>
          </p:nvPr>
        </p:nvSpPr>
        <p:spPr>
          <a:xfrm>
            <a:off x="1343025" y="1042859"/>
            <a:ext cx="6457950" cy="495486"/>
          </a:xfrm>
          <a:prstGeom prst="rect">
            <a:avLst/>
          </a:prstGeom>
        </p:spPr>
        <p:txBody>
          <a:bodyPr/>
          <a:lstStyle>
            <a:lvl1pPr algn="ctr">
              <a:defRPr sz="2400" b="0" i="0">
                <a:latin typeface="Arial" panose="020B0604020202020204" pitchFamily="34" charset="0"/>
                <a:ea typeface="Arial" panose="020B0604020202020204" pitchFamily="34" charset="0"/>
                <a:cs typeface="Arial" panose="020B0604020202020204" pitchFamily="34" charset="0"/>
              </a:defRPr>
            </a:lvl1pPr>
          </a:lstStyle>
          <a:p>
            <a:r>
              <a:rPr lang="es-ES"/>
              <a:t>Haga clic para modificar el estilo de título del patrón</a:t>
            </a:r>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54_Title Slide">
    <p:spTree>
      <p:nvGrpSpPr>
        <p:cNvPr id="1" name=""/>
        <p:cNvGrpSpPr/>
        <p:nvPr/>
      </p:nvGrpSpPr>
      <p:grpSpPr>
        <a:xfrm>
          <a:off x="0" y="0"/>
          <a:ext cx="0" cy="0"/>
          <a:chOff x="0" y="0"/>
          <a:chExt cx="0" cy="0"/>
        </a:xfrm>
      </p:grpSpPr>
      <p:sp>
        <p:nvSpPr>
          <p:cNvPr id="2"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406DDD7B-8F58-427B-972E-D8AD4C864C4C}"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3"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4"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5" name="Rectángulo 1"/>
          <p:cNvSpPr/>
          <p:nvPr userDrawn="1"/>
        </p:nvSpPr>
        <p:spPr>
          <a:xfrm>
            <a:off x="-95250" y="4441825"/>
            <a:ext cx="9317038" cy="241617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s-ES_tradnl"/>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n-US"/>
              <a:t>Haga clic para modificar el estilo de título del patrón</a:t>
            </a:r>
            <a:endParaRPr lang="es-ES_tradnl"/>
          </a:p>
        </p:txBody>
      </p:sp>
      <p:sp>
        <p:nvSpPr>
          <p:cNvPr id="3" name="Marcador de contenido 2"/>
          <p:cNvSpPr>
            <a:spLocks noGrp="1"/>
          </p:cNvSpPr>
          <p:nvPr>
            <p:ph idx="1"/>
          </p:nvPr>
        </p:nvSpPr>
        <p:spPr>
          <a:xfrm>
            <a:off x="457200" y="1600200"/>
            <a:ext cx="8229600" cy="4525963"/>
          </a:xfrm>
          <a:prstGeom prst="rect">
            <a:avLst/>
          </a:prstGeom>
        </p:spPr>
        <p:txBody>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4"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8D418F23-EAB5-4C0A-8DFF-B169BCFA875D}"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5"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6"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s-ES"/>
              <a:t>Editar los estilos de texto del patrón
Segundo nivel
Tercer nivel
Cuarto nivel
Quinto nivel</a:t>
            </a:r>
            <a:endParaRPr lang="en-US" dirty="0"/>
          </a:p>
        </p:txBody>
      </p:sp>
      <p:sp>
        <p:nvSpPr>
          <p:cNvPr id="7" name="Date Placeholder 3"/>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9E5FB1BD-D6CA-42BE-9207-3E8B1603854E}" type="datetimeFigureOut">
              <a:rPr lang="en-US"/>
              <a:pPr>
                <a:defRPr/>
              </a:pPr>
              <a:t>4/20/2023</a:t>
            </a:fld>
            <a:endParaRPr lang="en-US"/>
          </a:p>
        </p:txBody>
      </p:sp>
      <p:sp>
        <p:nvSpPr>
          <p:cNvPr id="8" name="Footer Placeholder 4"/>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5"/>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4BEF95E1-5515-4F85-8C4A-505AAAAC879D}"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4"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24C0FAEC-E103-4EBB-98F5-69F623A44886}"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5"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6"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
Segundo nivel
Tercer nivel
Cuarto nivel
Quinto nivel</a:t>
            </a:r>
            <a:endParaRPr lang="en-US" dirty="0"/>
          </a:p>
        </p:txBody>
      </p:sp>
      <p:sp>
        <p:nvSpPr>
          <p:cNvPr id="7" name="Date Placeholder 3"/>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B5B3896C-5B26-4CE1-BF0D-B8E6B69C64AB}" type="datetimeFigureOut">
              <a:rPr lang="en-US"/>
              <a:pPr>
                <a:defRPr/>
              </a:pPr>
              <a:t>4/20/2023</a:t>
            </a:fld>
            <a:endParaRPr lang="en-US"/>
          </a:p>
        </p:txBody>
      </p:sp>
      <p:sp>
        <p:nvSpPr>
          <p:cNvPr id="8" name="Footer Placeholder 4"/>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5"/>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306EFD55-469F-440B-8ECC-66A7B6EF5E5A}"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5"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2E221481-5DA0-4F2C-A200-7F4CFDB6D344}"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6"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7"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s-ES"/>
              <a:t>Editar los estilos de texto del patrón
Segundo nivel
Tercer nivel
Cuarto nivel
Quinto nivel</a:t>
            </a:r>
            <a:endParaRPr lang="en-US" dirty="0"/>
          </a:p>
        </p:txBody>
      </p:sp>
      <p:sp>
        <p:nvSpPr>
          <p:cNvPr id="8" name="Date Placeholder 4"/>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4C452EB1-F712-497B-9F7E-EC93D4317194}" type="datetimeFigureOut">
              <a:rPr lang="en-US"/>
              <a:pPr>
                <a:defRPr/>
              </a:pPr>
              <a:t>4/20/2023</a:t>
            </a:fld>
            <a:endParaRPr lang="en-US"/>
          </a:p>
        </p:txBody>
      </p:sp>
      <p:sp>
        <p:nvSpPr>
          <p:cNvPr id="9" name="Footer Placeholder 5"/>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0" name="Slide Number Placeholder 6"/>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146C3697-47D8-4CA5-8DC3-C35E34408958}"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7"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AB19448C-DFD6-4671-AFF9-0C474B209ABA}"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8"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9"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9841" y="365126"/>
            <a:ext cx="7886700" cy="1325563"/>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s-ES"/>
              <a:t>Editar los estilos de texto del patrón
Segundo nivel
Tercer nivel
Cuarto nivel
Quinto nivel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
Segundo nivel
Tercer nivel
Cuarto nivel
Quinto nivel</a:t>
            </a:r>
            <a:endParaRPr lang="en-US" dirty="0"/>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s-ES"/>
              <a:t>Editar los estilos de texto del patrón
Segundo nivel
Tercer nivel
Cuarto nivel
Quinto nivel</a:t>
            </a:r>
            <a:endParaRPr lang="en-US" dirty="0"/>
          </a:p>
        </p:txBody>
      </p:sp>
      <p:sp>
        <p:nvSpPr>
          <p:cNvPr id="10" name="Date Placeholder 6"/>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8E71BB50-FB12-4886-B2E6-DEA679C20CE5}" type="datetimeFigureOut">
              <a:rPr lang="en-US"/>
              <a:pPr>
                <a:defRPr/>
              </a:pPr>
              <a:t>4/20/2023</a:t>
            </a:fld>
            <a:endParaRPr lang="en-US"/>
          </a:p>
        </p:txBody>
      </p:sp>
      <p:sp>
        <p:nvSpPr>
          <p:cNvPr id="11" name="Footer Placeholder 7"/>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2" name="Slide Number Placeholder 8"/>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5B40D7DD-F2E8-472E-A4C3-E09806784251}"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3"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A184D545-01D6-4F0F-A1E0-AE32097B1657}"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4"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5"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8650" y="365126"/>
            <a:ext cx="7886700" cy="1325563"/>
          </a:xfrm>
          <a:prstGeom prst="rect">
            <a:avLst/>
          </a:prstGeom>
        </p:spPr>
        <p:txBody>
          <a:bodyPr/>
          <a:lstStyle/>
          <a:p>
            <a:r>
              <a:rPr lang="es-ES"/>
              <a:t>Haga clic para modificar el estilo de título del patrón</a:t>
            </a:r>
            <a:endParaRPr lang="en-US" dirty="0"/>
          </a:p>
        </p:txBody>
      </p:sp>
      <p:sp>
        <p:nvSpPr>
          <p:cNvPr id="6" name="Date Placeholder 2"/>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2DABA8E0-0B51-4945-A026-2E3AE7317D80}" type="datetimeFigureOut">
              <a:rPr lang="en-US"/>
              <a:pPr>
                <a:defRPr/>
              </a:pPr>
              <a:t>4/20/2023</a:t>
            </a:fld>
            <a:endParaRPr lang="en-US"/>
          </a:p>
        </p:txBody>
      </p:sp>
      <p:sp>
        <p:nvSpPr>
          <p:cNvPr id="7" name="Footer Placeholder 3"/>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8" name="Slide Number Placeholder 4"/>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5A45E182-E803-4A34-9395-04059A2EBB35}"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6AD7FFCB-6B6B-4784-9308-DDC5A8E83413}"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3"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4"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5" name="Date Placeholder 1"/>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7BA7C369-72F0-482C-9E6E-A4BCEB36FED5}" type="datetimeFigureOut">
              <a:rPr lang="en-US"/>
              <a:pPr>
                <a:defRPr/>
              </a:pPr>
              <a:t>4/20/2023</a:t>
            </a:fld>
            <a:endParaRPr lang="en-US"/>
          </a:p>
        </p:txBody>
      </p:sp>
      <p:sp>
        <p:nvSpPr>
          <p:cNvPr id="6" name="Footer Placeholder 2"/>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3"/>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FFC2F391-BCB4-4E93-B34A-5D7416A2EF70}"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CAE79E28-8AAB-48E8-B512-97755E7E802A}"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6"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7"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
Segundo nivel
Tercer nivel
Cuarto nivel
Quinto nivel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
Segundo nivel
Tercer nivel
Cuarto nivel
Quinto nivel</a:t>
            </a:r>
            <a:endParaRPr lang="en-US" dirty="0"/>
          </a:p>
        </p:txBody>
      </p:sp>
      <p:sp>
        <p:nvSpPr>
          <p:cNvPr id="8" name="Date Placeholder 4"/>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CE2D25DB-D14E-4873-A48C-B2777BAF0995}" type="datetimeFigureOut">
              <a:rPr lang="en-US"/>
              <a:pPr>
                <a:defRPr/>
              </a:pPr>
              <a:t>4/20/2023</a:t>
            </a:fld>
            <a:endParaRPr lang="en-US"/>
          </a:p>
        </p:txBody>
      </p:sp>
      <p:sp>
        <p:nvSpPr>
          <p:cNvPr id="9" name="Footer Placeholder 5"/>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0" name="Slide Number Placeholder 6"/>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13670198-F7B0-44F6-9344-EA4EF9FFE4D2}"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TextBox 6"/>
          <p:cNvSpPr txBox="1"/>
          <p:nvPr userDrawn="1"/>
        </p:nvSpPr>
        <p:spPr>
          <a:xfrm>
            <a:off x="446088" y="5991225"/>
            <a:ext cx="379412" cy="231775"/>
          </a:xfrm>
          <a:prstGeom prst="rect">
            <a:avLst/>
          </a:prstGeom>
          <a:noFill/>
        </p:spPr>
        <p:txBody>
          <a:bodyPr wrap="none">
            <a:spAutoFit/>
          </a:bodyPr>
          <a:lstStyle/>
          <a:p>
            <a:pPr fontAlgn="auto">
              <a:spcBef>
                <a:spcPts val="0"/>
              </a:spcBef>
              <a:spcAft>
                <a:spcPts val="0"/>
              </a:spcAft>
              <a:defRPr/>
            </a:pPr>
            <a:fld id="{031F9AFD-79AA-449A-9D44-AD28C0CC950A}"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6" name="Imagen 9"/>
          <p:cNvPicPr>
            <a:picLocks noChangeAspect="1"/>
          </p:cNvPicPr>
          <p:nvPr userDrawn="1"/>
        </p:nvPicPr>
        <p:blipFill>
          <a:blip r:embed="rId2"/>
          <a:srcRect/>
          <a:stretch>
            <a:fillRect/>
          </a:stretch>
        </p:blipFill>
        <p:spPr bwMode="auto">
          <a:xfrm>
            <a:off x="8334375" y="539750"/>
            <a:ext cx="369888" cy="357188"/>
          </a:xfrm>
          <a:prstGeom prst="rect">
            <a:avLst/>
          </a:prstGeom>
          <a:noFill/>
          <a:ln w="9525">
            <a:noFill/>
            <a:miter lim="800000"/>
            <a:headEnd/>
            <a:tailEnd/>
          </a:ln>
        </p:spPr>
      </p:pic>
      <p:pic>
        <p:nvPicPr>
          <p:cNvPr id="7" name="Imagen 11"/>
          <p:cNvPicPr>
            <a:picLocks noChangeAspect="1"/>
          </p:cNvPicPr>
          <p:nvPr userDrawn="1"/>
        </p:nvPicPr>
        <p:blipFill>
          <a:blip r:embed="rId3"/>
          <a:srcRect/>
          <a:stretch>
            <a:fillRect/>
          </a:stretch>
        </p:blipFill>
        <p:spPr bwMode="auto">
          <a:xfrm>
            <a:off x="-69850" y="0"/>
            <a:ext cx="9283700" cy="6858000"/>
          </a:xfrm>
          <a:prstGeom prst="rect">
            <a:avLst/>
          </a:prstGeom>
          <a:noFill/>
          <a:ln w="9525">
            <a:noFill/>
            <a:miter lim="800000"/>
            <a:headEnd/>
            <a:tailEnd/>
          </a:ln>
        </p:spPr>
      </p:pic>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US" noProof="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
Segundo nivel
Tercer nivel
Cuarto nivel
Quinto nivel</a:t>
            </a:r>
            <a:endParaRPr lang="en-US" dirty="0"/>
          </a:p>
        </p:txBody>
      </p:sp>
      <p:sp>
        <p:nvSpPr>
          <p:cNvPr id="8" name="Date Placeholder 4"/>
          <p:cNvSpPr>
            <a:spLocks noGrp="1"/>
          </p:cNvSpPr>
          <p:nvPr>
            <p:ph type="dt" sz="half" idx="10"/>
          </p:nvPr>
        </p:nvSpPr>
        <p:spPr>
          <a:xfrm>
            <a:off x="628650" y="6356350"/>
            <a:ext cx="2057400" cy="365125"/>
          </a:xfrm>
          <a:prstGeom prst="rect">
            <a:avLst/>
          </a:prstGeom>
        </p:spPr>
        <p:txBody>
          <a:bodyPr/>
          <a:lstStyle>
            <a:lvl1pPr fontAlgn="auto">
              <a:spcBef>
                <a:spcPts val="0"/>
              </a:spcBef>
              <a:spcAft>
                <a:spcPts val="0"/>
              </a:spcAft>
              <a:defRPr>
                <a:latin typeface="+mn-lt"/>
              </a:defRPr>
            </a:lvl1pPr>
          </a:lstStyle>
          <a:p>
            <a:pPr>
              <a:defRPr/>
            </a:pPr>
            <a:fld id="{2D20BE46-2A5C-457B-BEEA-4600813DA526}" type="datetimeFigureOut">
              <a:rPr lang="en-US"/>
              <a:pPr>
                <a:defRPr/>
              </a:pPr>
              <a:t>4/20/2023</a:t>
            </a:fld>
            <a:endParaRPr lang="en-US"/>
          </a:p>
        </p:txBody>
      </p:sp>
      <p:sp>
        <p:nvSpPr>
          <p:cNvPr id="9" name="Footer Placeholder 5"/>
          <p:cNvSpPr>
            <a:spLocks noGrp="1"/>
          </p:cNvSpPr>
          <p:nvPr>
            <p:ph type="ftr" sz="quarter" idx="11"/>
          </p:nvPr>
        </p:nvSpPr>
        <p:spPr>
          <a:xfrm>
            <a:off x="3028950" y="6356350"/>
            <a:ext cx="30861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0" name="Slide Number Placeholder 6"/>
          <p:cNvSpPr>
            <a:spLocks noGrp="1"/>
          </p:cNvSpPr>
          <p:nvPr>
            <p:ph type="sldNum" sz="quarter" idx="12"/>
          </p:nvPr>
        </p:nvSpPr>
        <p:spPr>
          <a:xfrm>
            <a:off x="6457950" y="6356350"/>
            <a:ext cx="2057400" cy="365125"/>
          </a:xfrm>
          <a:prstGeom prst="rect">
            <a:avLst/>
          </a:prstGeom>
        </p:spPr>
        <p:txBody>
          <a:bodyPr/>
          <a:lstStyle>
            <a:lvl1pPr fontAlgn="auto">
              <a:spcBef>
                <a:spcPts val="0"/>
              </a:spcBef>
              <a:spcAft>
                <a:spcPts val="0"/>
              </a:spcAft>
              <a:defRPr>
                <a:latin typeface="+mn-lt"/>
              </a:defRPr>
            </a:lvl1pPr>
          </a:lstStyle>
          <a:p>
            <a:pPr>
              <a:defRPr/>
            </a:pPr>
            <a:fld id="{4BB81488-9CA1-4327-8A70-7314D006C104}"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userDrawn="1"/>
        </p:nvSpPr>
        <p:spPr>
          <a:xfrm>
            <a:off x="446088" y="5991225"/>
            <a:ext cx="384175" cy="228600"/>
          </a:xfrm>
          <a:prstGeom prst="rect">
            <a:avLst/>
          </a:prstGeom>
          <a:noFill/>
        </p:spPr>
        <p:txBody>
          <a:bodyPr wrap="none">
            <a:spAutoFit/>
          </a:bodyPr>
          <a:lstStyle/>
          <a:p>
            <a:pPr fontAlgn="auto">
              <a:spcBef>
                <a:spcPts val="0"/>
              </a:spcBef>
              <a:spcAft>
                <a:spcPts val="0"/>
              </a:spcAft>
              <a:defRPr/>
            </a:pPr>
            <a:fld id="{6E8CC325-1235-484F-8313-0AA194BBCBC6}" type="slidenum">
              <a:rPr lang="id-ID" sz="900" b="1">
                <a:solidFill>
                  <a:srgbClr val="000000"/>
                </a:solidFill>
                <a:latin typeface="Titillium" charset="0"/>
                <a:ea typeface="Titillium" charset="0"/>
                <a:cs typeface="Titillium" charset="0"/>
              </a:rPr>
              <a:pPr fontAlgn="auto">
                <a:spcBef>
                  <a:spcPts val="0"/>
                </a:spcBef>
                <a:spcAft>
                  <a:spcPts val="0"/>
                </a:spcAft>
                <a:defRPr/>
              </a:pPr>
              <a:t>‹Nº›</a:t>
            </a:fld>
            <a:endParaRPr lang="en-MY" sz="900" b="1">
              <a:solidFill>
                <a:srgbClr val="000000"/>
              </a:solidFill>
              <a:latin typeface="Titillium" charset="0"/>
              <a:ea typeface="Titillium" charset="0"/>
              <a:cs typeface="Titillium" charset="0"/>
            </a:endParaRPr>
          </a:p>
        </p:txBody>
      </p:sp>
      <p:pic>
        <p:nvPicPr>
          <p:cNvPr id="1027" name="Imagen 9"/>
          <p:cNvPicPr>
            <a:picLocks noChangeAspect="1"/>
          </p:cNvPicPr>
          <p:nvPr userDrawn="1"/>
        </p:nvPicPr>
        <p:blipFill>
          <a:blip r:embed="rId19"/>
          <a:srcRect/>
          <a:stretch>
            <a:fillRect/>
          </a:stretch>
        </p:blipFill>
        <p:spPr bwMode="auto">
          <a:xfrm>
            <a:off x="8334375" y="539750"/>
            <a:ext cx="369888" cy="357188"/>
          </a:xfrm>
          <a:prstGeom prst="rect">
            <a:avLst/>
          </a:prstGeom>
          <a:noFill/>
          <a:ln w="9525">
            <a:noFill/>
            <a:miter lim="800000"/>
            <a:headEnd/>
            <a:tailEnd/>
          </a:ln>
        </p:spPr>
      </p:pic>
      <p:pic>
        <p:nvPicPr>
          <p:cNvPr id="1028" name="Imagen 11"/>
          <p:cNvPicPr>
            <a:picLocks noChangeAspect="1"/>
          </p:cNvPicPr>
          <p:nvPr userDrawn="1"/>
        </p:nvPicPr>
        <p:blipFill>
          <a:blip r:embed="rId20"/>
          <a:srcRect/>
          <a:stretch>
            <a:fillRect/>
          </a:stretch>
        </p:blipFill>
        <p:spPr bwMode="auto">
          <a:xfrm>
            <a:off x="-69850" y="0"/>
            <a:ext cx="92837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12" r:id="rId1"/>
    <p:sldLayoutId id="2147484113" r:id="rId2"/>
    <p:sldLayoutId id="2147484114" r:id="rId3"/>
    <p:sldLayoutId id="2147484115" r:id="rId4"/>
    <p:sldLayoutId id="2147484116" r:id="rId5"/>
    <p:sldLayoutId id="2147484117" r:id="rId6"/>
    <p:sldLayoutId id="2147484118" r:id="rId7"/>
    <p:sldLayoutId id="2147484119" r:id="rId8"/>
    <p:sldLayoutId id="2147484120" r:id="rId9"/>
    <p:sldLayoutId id="2147484121" r:id="rId10"/>
    <p:sldLayoutId id="2147484122" r:id="rId11"/>
    <p:sldLayoutId id="2147484110" r:id="rId12"/>
    <p:sldLayoutId id="2147484109" r:id="rId13"/>
    <p:sldLayoutId id="2147484123" r:id="rId14"/>
    <p:sldLayoutId id="2147484108" r:id="rId15"/>
    <p:sldLayoutId id="2147484124" r:id="rId16"/>
    <p:sldLayoutId id="2147484111" r:id="rId17"/>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n 11" descr="Imagen que contiene interior&#10;&#10;&#10;&#10;Descripción generada automáticamente"/>
          <p:cNvPicPr>
            <a:picLocks noChangeAspect="1"/>
          </p:cNvPicPr>
          <p:nvPr/>
        </p:nvPicPr>
        <p:blipFill>
          <a:blip r:embed="rId3"/>
          <a:srcRect/>
          <a:stretch>
            <a:fillRect/>
          </a:stretch>
        </p:blipFill>
        <p:spPr bwMode="auto">
          <a:xfrm>
            <a:off x="0" y="19050"/>
            <a:ext cx="9144000" cy="6858000"/>
          </a:xfrm>
          <a:prstGeom prst="rect">
            <a:avLst/>
          </a:prstGeom>
          <a:noFill/>
          <a:ln w="9525">
            <a:noFill/>
            <a:miter lim="800000"/>
            <a:headEnd/>
            <a:tailEnd/>
          </a:ln>
        </p:spPr>
      </p:pic>
      <p:pic>
        <p:nvPicPr>
          <p:cNvPr id="20484" name="Imagen 18"/>
          <p:cNvPicPr>
            <a:picLocks noChangeAspect="1"/>
          </p:cNvPicPr>
          <p:nvPr/>
        </p:nvPicPr>
        <p:blipFill>
          <a:blip r:embed="rId4"/>
          <a:srcRect/>
          <a:stretch>
            <a:fillRect/>
          </a:stretch>
        </p:blipFill>
        <p:spPr bwMode="auto">
          <a:xfrm>
            <a:off x="3108325" y="1063625"/>
            <a:ext cx="2806700" cy="1003300"/>
          </a:xfrm>
          <a:prstGeom prst="rect">
            <a:avLst/>
          </a:prstGeom>
          <a:noFill/>
          <a:ln w="9525">
            <a:noFill/>
            <a:miter lim="800000"/>
            <a:headEnd/>
            <a:tailEnd/>
          </a:ln>
        </p:spPr>
      </p:pic>
      <p:pic>
        <p:nvPicPr>
          <p:cNvPr id="20485" name="Imagen 19"/>
          <p:cNvPicPr>
            <a:picLocks noChangeAspect="1"/>
          </p:cNvPicPr>
          <p:nvPr/>
        </p:nvPicPr>
        <p:blipFill>
          <a:blip r:embed="rId5"/>
          <a:srcRect/>
          <a:stretch>
            <a:fillRect/>
          </a:stretch>
        </p:blipFill>
        <p:spPr bwMode="auto">
          <a:xfrm>
            <a:off x="0" y="1354138"/>
            <a:ext cx="9144000" cy="1027112"/>
          </a:xfrm>
          <a:prstGeom prst="rect">
            <a:avLst/>
          </a:prstGeom>
          <a:noFill/>
          <a:ln w="9525">
            <a:noFill/>
            <a:miter lim="800000"/>
            <a:headEnd/>
            <a:tailEnd/>
          </a:ln>
        </p:spPr>
      </p:pic>
      <p:sp>
        <p:nvSpPr>
          <p:cNvPr id="9" name="CuadroTexto 8">
            <a:extLst>
              <a:ext uri="{FF2B5EF4-FFF2-40B4-BE49-F238E27FC236}">
                <a16:creationId xmlns:a16="http://schemas.microsoft.com/office/drawing/2014/main" id="{05A4134B-C43F-4AE6-8C86-D10C616D453F}"/>
              </a:ext>
            </a:extLst>
          </p:cNvPr>
          <p:cNvSpPr txBox="1"/>
          <p:nvPr/>
        </p:nvSpPr>
        <p:spPr>
          <a:xfrm>
            <a:off x="759125" y="2183909"/>
            <a:ext cx="7625750" cy="2394502"/>
          </a:xfrm>
          <a:prstGeom prst="rect">
            <a:avLst/>
          </a:prstGeom>
          <a:noFill/>
        </p:spPr>
        <p:txBody>
          <a:bodyPr wrap="square">
            <a:spAutoFit/>
          </a:bodyPr>
          <a:lstStyle/>
          <a:p>
            <a:pPr marL="0" marR="0" lvl="0" indent="0" algn="ctr" defTabSz="457200" rtl="0" eaLnBrk="1" fontAlgn="base" latinLnBrk="0" hangingPunct="1">
              <a:lnSpc>
                <a:spcPct val="150000"/>
              </a:lnSpc>
              <a:spcBef>
                <a:spcPct val="0"/>
              </a:spcBef>
              <a:spcAft>
                <a:spcPct val="0"/>
              </a:spcAft>
              <a:buClrTx/>
              <a:buSzTx/>
              <a:buFontTx/>
              <a:buNone/>
              <a:tabLst/>
              <a:defRPr/>
            </a:pPr>
            <a:r>
              <a:rPr lang="es-CL" sz="3600" b="1" dirty="0">
                <a:solidFill>
                  <a:prstClr val="black"/>
                </a:solidFill>
                <a:ea typeface="Titillium"/>
                <a:cs typeface="Arial" charset="0"/>
              </a:rPr>
              <a:t>Abastecimiento</a:t>
            </a:r>
          </a:p>
          <a:p>
            <a:pPr marL="0" marR="0" lvl="0" indent="0" algn="ctr" defTabSz="457200" rtl="0" eaLnBrk="1" fontAlgn="base" latinLnBrk="0" hangingPunct="1">
              <a:lnSpc>
                <a:spcPct val="150000"/>
              </a:lnSpc>
              <a:spcBef>
                <a:spcPct val="0"/>
              </a:spcBef>
              <a:spcAft>
                <a:spcPct val="0"/>
              </a:spcAft>
              <a:buClrTx/>
              <a:buSzTx/>
              <a:buFontTx/>
              <a:buNone/>
              <a:tabLst/>
              <a:defRPr/>
            </a:pPr>
            <a:r>
              <a:rPr lang="es-CL" sz="3600" b="1" dirty="0">
                <a:solidFill>
                  <a:prstClr val="black"/>
                </a:solidFill>
                <a:ea typeface="Titillium"/>
                <a:cs typeface="Arial" charset="0"/>
              </a:rPr>
              <a:t>CDP – Órdenes de Compra </a:t>
            </a:r>
            <a:endParaRPr kumimoji="0" lang="es-CL" sz="3600" b="1" i="0" u="none" strike="noStrike" kern="1200" cap="none" spc="0" normalizeH="0" baseline="0" noProof="0" dirty="0">
              <a:ln>
                <a:noFill/>
              </a:ln>
              <a:solidFill>
                <a:prstClr val="black"/>
              </a:solidFill>
              <a:effectLst/>
              <a:uLnTx/>
              <a:uFillTx/>
              <a:latin typeface="Arial" charset="0"/>
              <a:ea typeface="Titillium"/>
              <a:cs typeface="Arial" charset="0"/>
            </a:endParaRPr>
          </a:p>
          <a:p>
            <a:pPr marL="0" marR="0" lvl="0" indent="0" algn="ctr" defTabSz="457200" rtl="0" eaLnBrk="1" fontAlgn="base" latinLnBrk="0" hangingPunct="1">
              <a:lnSpc>
                <a:spcPct val="80000"/>
              </a:lnSpc>
              <a:spcBef>
                <a:spcPct val="0"/>
              </a:spcBef>
              <a:spcAft>
                <a:spcPct val="0"/>
              </a:spcAft>
              <a:buClrTx/>
              <a:buSzTx/>
              <a:buFontTx/>
              <a:buNone/>
              <a:tabLst/>
              <a:defRPr/>
            </a:pPr>
            <a:endParaRPr kumimoji="0" lang="es-CL" sz="3600" b="1" i="0" u="none" strike="noStrike" kern="1200" cap="none" spc="0" normalizeH="0" baseline="0" noProof="0" dirty="0">
              <a:ln>
                <a:noFill/>
              </a:ln>
              <a:solidFill>
                <a:prstClr val="black"/>
              </a:solidFill>
              <a:effectLst/>
              <a:uLnTx/>
              <a:uFillTx/>
              <a:latin typeface="Arial" charset="0"/>
              <a:ea typeface="Titillium"/>
              <a:cs typeface="Arial" charset="0"/>
            </a:endParaRPr>
          </a:p>
          <a:p>
            <a:pPr marL="0" marR="0" lvl="0" indent="0" algn="ctr" defTabSz="457200" rtl="0" eaLnBrk="1" fontAlgn="base" latinLnBrk="0" hangingPunct="1">
              <a:lnSpc>
                <a:spcPct val="80000"/>
              </a:lnSpc>
              <a:spcBef>
                <a:spcPct val="0"/>
              </a:spcBef>
              <a:spcAft>
                <a:spcPct val="0"/>
              </a:spcAft>
              <a:buClrTx/>
              <a:buSzTx/>
              <a:buFontTx/>
              <a:buNone/>
              <a:tabLst/>
              <a:defRPr/>
            </a:pPr>
            <a:endParaRPr kumimoji="0" lang="es-CL" sz="1600" b="1" i="0" u="none" strike="noStrike" kern="1200" cap="none" spc="0" normalizeH="0" baseline="0" noProof="0" dirty="0">
              <a:ln>
                <a:noFill/>
              </a:ln>
              <a:solidFill>
                <a:prstClr val="black"/>
              </a:solidFill>
              <a:effectLst/>
              <a:uLnTx/>
              <a:uFillTx/>
              <a:latin typeface="Arial" charset="0"/>
              <a:ea typeface="Titillium"/>
              <a:cs typeface="Arial" charset="0"/>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F55B1-534B-4441-AD84-C5AFF897B3D0}"/>
              </a:ext>
            </a:extLst>
          </p:cNvPr>
          <p:cNvSpPr>
            <a:spLocks noGrp="1"/>
          </p:cNvSpPr>
          <p:nvPr>
            <p:ph type="title"/>
          </p:nvPr>
        </p:nvSpPr>
        <p:spPr>
          <a:xfrm>
            <a:off x="5168348" y="269392"/>
            <a:ext cx="2710898" cy="496265"/>
          </a:xfrm>
        </p:spPr>
        <p:txBody>
          <a:bodyPr/>
          <a:lstStyle/>
          <a:p>
            <a:pPr algn="ctr"/>
            <a:r>
              <a:rPr lang="es-ES" sz="1500" b="1" dirty="0">
                <a:solidFill>
                  <a:schemeClr val="accent2">
                    <a:lumMod val="75000"/>
                  </a:schemeClr>
                </a:solidFill>
              </a:rPr>
              <a:t>cdp.oc@agenciase.odoo.com</a:t>
            </a:r>
            <a:endParaRPr lang="es-CL" sz="1500" b="1" dirty="0">
              <a:solidFill>
                <a:schemeClr val="accent2">
                  <a:lumMod val="75000"/>
                </a:schemeClr>
              </a:solidFill>
            </a:endParaRPr>
          </a:p>
        </p:txBody>
      </p:sp>
      <p:sp>
        <p:nvSpPr>
          <p:cNvPr id="7" name="Título 1">
            <a:extLst>
              <a:ext uri="{FF2B5EF4-FFF2-40B4-BE49-F238E27FC236}">
                <a16:creationId xmlns:a16="http://schemas.microsoft.com/office/drawing/2014/main" id="{A921CB75-6B8A-4D2B-A8FD-8935511CAC79}"/>
              </a:ext>
            </a:extLst>
          </p:cNvPr>
          <p:cNvSpPr txBox="1">
            <a:spLocks/>
          </p:cNvSpPr>
          <p:nvPr/>
        </p:nvSpPr>
        <p:spPr>
          <a:xfrm>
            <a:off x="423241" y="269393"/>
            <a:ext cx="2710898" cy="496265"/>
          </a:xfrm>
          <a:prstGeom prst="rect">
            <a:avLst/>
          </a:prstGeom>
        </p:spPr>
        <p:txBody>
          <a:bodyPr/>
          <a:lst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a:lstStyle>
          <a:p>
            <a:pPr algn="ctr" defTabSz="914400"/>
            <a:r>
              <a:rPr lang="es-ES" sz="2000" b="1" dirty="0">
                <a:solidFill>
                  <a:schemeClr val="accent2">
                    <a:lumMod val="75000"/>
                  </a:schemeClr>
                </a:solidFill>
              </a:rPr>
              <a:t>Áreas Técnicas </a:t>
            </a:r>
            <a:endParaRPr lang="es-CL" sz="2000" b="1" dirty="0">
              <a:solidFill>
                <a:schemeClr val="accent2">
                  <a:lumMod val="75000"/>
                </a:schemeClr>
              </a:solidFill>
            </a:endParaRPr>
          </a:p>
          <a:p>
            <a:pPr algn="ctr" defTabSz="914400"/>
            <a:endParaRPr lang="es-CL" sz="2000" b="1" dirty="0">
              <a:solidFill>
                <a:schemeClr val="accent2">
                  <a:lumMod val="75000"/>
                </a:schemeClr>
              </a:solidFill>
            </a:endParaRPr>
          </a:p>
        </p:txBody>
      </p:sp>
      <p:sp>
        <p:nvSpPr>
          <p:cNvPr id="8" name="Flecha abajo 7">
            <a:extLst>
              <a:ext uri="{FF2B5EF4-FFF2-40B4-BE49-F238E27FC236}">
                <a16:creationId xmlns:a16="http://schemas.microsoft.com/office/drawing/2014/main" id="{53D33BC4-B9E6-471C-BC58-5624D5589B05}"/>
              </a:ext>
            </a:extLst>
          </p:cNvPr>
          <p:cNvSpPr/>
          <p:nvPr/>
        </p:nvSpPr>
        <p:spPr>
          <a:xfrm rot="5400000" flipV="1">
            <a:off x="3972794" y="-338101"/>
            <a:ext cx="356900" cy="1600213"/>
          </a:xfrm>
          <a:prstGeom prst="downArrow">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CL"/>
          </a:p>
        </p:txBody>
      </p:sp>
      <p:sp>
        <p:nvSpPr>
          <p:cNvPr id="17" name="Rectángulo 16">
            <a:extLst>
              <a:ext uri="{FF2B5EF4-FFF2-40B4-BE49-F238E27FC236}">
                <a16:creationId xmlns:a16="http://schemas.microsoft.com/office/drawing/2014/main" id="{57347AD2-CB1A-4C18-9DBB-5016BC8B4DD3}"/>
              </a:ext>
            </a:extLst>
          </p:cNvPr>
          <p:cNvSpPr/>
          <p:nvPr/>
        </p:nvSpPr>
        <p:spPr>
          <a:xfrm>
            <a:off x="564052" y="1074428"/>
            <a:ext cx="8058959" cy="49626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a:p>
            <a:pPr algn="ctr"/>
            <a:r>
              <a:rPr lang="es-CL" b="1" dirty="0">
                <a:solidFill>
                  <a:schemeClr val="tx1"/>
                </a:solidFill>
              </a:rPr>
              <a:t>CDP y Órdenes de Compra</a:t>
            </a:r>
          </a:p>
          <a:p>
            <a:pPr algn="ctr"/>
            <a:endParaRPr lang="es-CL" dirty="0">
              <a:solidFill>
                <a:schemeClr val="tx1"/>
              </a:solidFill>
            </a:endParaRPr>
          </a:p>
        </p:txBody>
      </p:sp>
      <p:sp>
        <p:nvSpPr>
          <p:cNvPr id="3" name="TextBox 2">
            <a:extLst>
              <a:ext uri="{FF2B5EF4-FFF2-40B4-BE49-F238E27FC236}">
                <a16:creationId xmlns:a16="http://schemas.microsoft.com/office/drawing/2014/main" id="{D6373127-9C66-49BE-A8F4-59529B1A9CF9}"/>
              </a:ext>
            </a:extLst>
          </p:cNvPr>
          <p:cNvSpPr txBox="1"/>
          <p:nvPr/>
        </p:nvSpPr>
        <p:spPr>
          <a:xfrm>
            <a:off x="564053" y="2565208"/>
            <a:ext cx="8058959" cy="3970318"/>
          </a:xfrm>
          <a:prstGeom prst="rect">
            <a:avLst/>
          </a:prstGeom>
          <a:noFill/>
        </p:spPr>
        <p:txBody>
          <a:bodyPr wrap="square" rtlCol="0">
            <a:spAutoFit/>
          </a:bodyPr>
          <a:lstStyle/>
          <a:p>
            <a:pPr marL="285750" indent="-285750">
              <a:buFontTx/>
              <a:buChar char="-"/>
            </a:pPr>
            <a:r>
              <a:rPr lang="es-CL" dirty="0"/>
              <a:t>Solicitud para ajustar OC y CDP, incluyendo el respaldo de los documentos, correos y/o antecedentes que validen dicha modificación.</a:t>
            </a:r>
          </a:p>
          <a:p>
            <a:pPr marL="285750" indent="-285750">
              <a:buFontTx/>
              <a:buChar char="-"/>
            </a:pPr>
            <a:endParaRPr lang="es-CL" dirty="0"/>
          </a:p>
          <a:p>
            <a:pPr marL="285750" indent="-285750">
              <a:buFontTx/>
              <a:buChar char="-"/>
            </a:pPr>
            <a:r>
              <a:rPr lang="es-CL" dirty="0"/>
              <a:t>Solicitud de emisión de OC, incluyendo todos los antecedentes necesarios como: CECO, Nombre/razón social, Rut, Glosa, detalle del producto/servicio, justificación de la contratación, condiciones de pago, contratos, etc.</a:t>
            </a:r>
          </a:p>
          <a:p>
            <a:pPr marL="285750" indent="-285750">
              <a:buFontTx/>
              <a:buChar char="-"/>
            </a:pPr>
            <a:r>
              <a:rPr lang="es-CL" dirty="0"/>
              <a:t>Consultas sobre </a:t>
            </a:r>
          </a:p>
          <a:p>
            <a:pPr marL="285750" indent="-285750">
              <a:buFontTx/>
              <a:buChar char="-"/>
            </a:pPr>
            <a:endParaRPr lang="es-CL" dirty="0"/>
          </a:p>
          <a:p>
            <a:endParaRPr lang="es-CL" dirty="0"/>
          </a:p>
          <a:p>
            <a:pPr lvl="1">
              <a:lnSpc>
                <a:spcPct val="200000"/>
              </a:lnSpc>
            </a:pPr>
            <a:r>
              <a:rPr lang="es-CL" dirty="0"/>
              <a:t>   </a:t>
            </a:r>
          </a:p>
          <a:p>
            <a:endParaRPr lang="es-CL" dirty="0"/>
          </a:p>
          <a:p>
            <a:r>
              <a:rPr lang="es-CL" dirty="0"/>
              <a:t> </a:t>
            </a:r>
          </a:p>
        </p:txBody>
      </p:sp>
      <p:sp>
        <p:nvSpPr>
          <p:cNvPr id="4" name="CuadroTexto 3">
            <a:extLst>
              <a:ext uri="{FF2B5EF4-FFF2-40B4-BE49-F238E27FC236}">
                <a16:creationId xmlns:a16="http://schemas.microsoft.com/office/drawing/2014/main" id="{3784A3EE-9F36-031D-9D9D-D59B31680FA7}"/>
              </a:ext>
            </a:extLst>
          </p:cNvPr>
          <p:cNvSpPr txBox="1"/>
          <p:nvPr/>
        </p:nvSpPr>
        <p:spPr>
          <a:xfrm>
            <a:off x="659150" y="1856327"/>
            <a:ext cx="7996140" cy="400110"/>
          </a:xfrm>
          <a:prstGeom prst="rect">
            <a:avLst/>
          </a:prstGeom>
          <a:noFill/>
        </p:spPr>
        <p:txBody>
          <a:bodyPr wrap="square" rtlCol="0">
            <a:spAutoFit/>
          </a:bodyPr>
          <a:lstStyle/>
          <a:p>
            <a:r>
              <a:rPr lang="es-CL" sz="2000" b="1" u="sng" dirty="0">
                <a:solidFill>
                  <a:schemeClr val="accent4"/>
                </a:solidFill>
              </a:rPr>
              <a:t>cdp.oc@agenciase.odoo.com</a:t>
            </a:r>
            <a:endParaRPr lang="es-419" sz="2000" dirty="0"/>
          </a:p>
        </p:txBody>
      </p:sp>
    </p:spTree>
    <p:extLst>
      <p:ext uri="{BB962C8B-B14F-4D97-AF65-F5344CB8AC3E}">
        <p14:creationId xmlns:p14="http://schemas.microsoft.com/office/powerpoint/2010/main" val="3277947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F55B1-534B-4441-AD84-C5AFF897B3D0}"/>
              </a:ext>
            </a:extLst>
          </p:cNvPr>
          <p:cNvSpPr>
            <a:spLocks noGrp="1"/>
          </p:cNvSpPr>
          <p:nvPr>
            <p:ph type="title"/>
          </p:nvPr>
        </p:nvSpPr>
        <p:spPr>
          <a:xfrm>
            <a:off x="5168348" y="283555"/>
            <a:ext cx="3074504" cy="496265"/>
          </a:xfrm>
        </p:spPr>
        <p:txBody>
          <a:bodyPr/>
          <a:lstStyle/>
          <a:p>
            <a:pPr algn="ctr"/>
            <a:r>
              <a:rPr lang="es-ES" sz="1500" b="1" dirty="0">
                <a:solidFill>
                  <a:schemeClr val="accent2">
                    <a:lumMod val="75000"/>
                  </a:schemeClr>
                </a:solidFill>
              </a:rPr>
              <a:t>abastecimiento@agenciase.odoo.com</a:t>
            </a:r>
            <a:endParaRPr lang="es-CL" sz="1500" b="1" dirty="0">
              <a:solidFill>
                <a:schemeClr val="accent2">
                  <a:lumMod val="75000"/>
                </a:schemeClr>
              </a:solidFill>
            </a:endParaRPr>
          </a:p>
        </p:txBody>
      </p:sp>
      <p:sp>
        <p:nvSpPr>
          <p:cNvPr id="7" name="Título 1">
            <a:extLst>
              <a:ext uri="{FF2B5EF4-FFF2-40B4-BE49-F238E27FC236}">
                <a16:creationId xmlns:a16="http://schemas.microsoft.com/office/drawing/2014/main" id="{A921CB75-6B8A-4D2B-A8FD-8935511CAC79}"/>
              </a:ext>
            </a:extLst>
          </p:cNvPr>
          <p:cNvSpPr txBox="1">
            <a:spLocks/>
          </p:cNvSpPr>
          <p:nvPr/>
        </p:nvSpPr>
        <p:spPr>
          <a:xfrm>
            <a:off x="423241" y="269393"/>
            <a:ext cx="2710898" cy="496265"/>
          </a:xfrm>
          <a:prstGeom prst="rect">
            <a:avLst/>
          </a:prstGeom>
        </p:spPr>
        <p:txBody>
          <a:bodyPr/>
          <a:lst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a:defRPr>
            </a:lvl2pPr>
            <a:lvl3pPr algn="l" rtl="0" fontAlgn="base">
              <a:lnSpc>
                <a:spcPct val="90000"/>
              </a:lnSpc>
              <a:spcBef>
                <a:spcPct val="0"/>
              </a:spcBef>
              <a:spcAft>
                <a:spcPct val="0"/>
              </a:spcAft>
              <a:defRPr sz="4400">
                <a:solidFill>
                  <a:schemeClr val="tx1"/>
                </a:solidFill>
                <a:latin typeface="Calibri Light"/>
              </a:defRPr>
            </a:lvl3pPr>
            <a:lvl4pPr algn="l" rtl="0" fontAlgn="base">
              <a:lnSpc>
                <a:spcPct val="90000"/>
              </a:lnSpc>
              <a:spcBef>
                <a:spcPct val="0"/>
              </a:spcBef>
              <a:spcAft>
                <a:spcPct val="0"/>
              </a:spcAft>
              <a:defRPr sz="4400">
                <a:solidFill>
                  <a:schemeClr val="tx1"/>
                </a:solidFill>
                <a:latin typeface="Calibri Light"/>
              </a:defRPr>
            </a:lvl4pPr>
            <a:lvl5pPr algn="l" rtl="0" fontAlgn="base">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a:lstStyle>
          <a:p>
            <a:pPr algn="ctr" defTabSz="914400"/>
            <a:r>
              <a:rPr lang="es-ES" sz="2000" b="1" dirty="0">
                <a:solidFill>
                  <a:schemeClr val="accent2">
                    <a:lumMod val="75000"/>
                  </a:schemeClr>
                </a:solidFill>
              </a:rPr>
              <a:t>Áreas Técnicas </a:t>
            </a:r>
            <a:endParaRPr lang="es-CL" sz="2000" b="1" dirty="0">
              <a:solidFill>
                <a:schemeClr val="accent2">
                  <a:lumMod val="75000"/>
                </a:schemeClr>
              </a:solidFill>
            </a:endParaRPr>
          </a:p>
        </p:txBody>
      </p:sp>
      <p:sp>
        <p:nvSpPr>
          <p:cNvPr id="8" name="Flecha abajo 7">
            <a:extLst>
              <a:ext uri="{FF2B5EF4-FFF2-40B4-BE49-F238E27FC236}">
                <a16:creationId xmlns:a16="http://schemas.microsoft.com/office/drawing/2014/main" id="{53D33BC4-B9E6-471C-BC58-5624D5589B05}"/>
              </a:ext>
            </a:extLst>
          </p:cNvPr>
          <p:cNvSpPr/>
          <p:nvPr/>
        </p:nvSpPr>
        <p:spPr>
          <a:xfrm rot="5400000" flipV="1">
            <a:off x="3972794" y="-338101"/>
            <a:ext cx="356900" cy="1600213"/>
          </a:xfrm>
          <a:prstGeom prst="downArrow">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CL"/>
          </a:p>
        </p:txBody>
      </p:sp>
      <p:sp>
        <p:nvSpPr>
          <p:cNvPr id="17" name="Rectángulo 16">
            <a:extLst>
              <a:ext uri="{FF2B5EF4-FFF2-40B4-BE49-F238E27FC236}">
                <a16:creationId xmlns:a16="http://schemas.microsoft.com/office/drawing/2014/main" id="{57347AD2-CB1A-4C18-9DBB-5016BC8B4DD3}"/>
              </a:ext>
            </a:extLst>
          </p:cNvPr>
          <p:cNvSpPr/>
          <p:nvPr/>
        </p:nvSpPr>
        <p:spPr>
          <a:xfrm>
            <a:off x="857250" y="720047"/>
            <a:ext cx="7429500" cy="49626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2000" b="1" dirty="0">
              <a:solidFill>
                <a:schemeClr val="tx1"/>
              </a:solidFill>
            </a:endParaRPr>
          </a:p>
          <a:p>
            <a:pPr algn="ctr"/>
            <a:r>
              <a:rPr lang="es-CL" sz="2000" b="1" dirty="0">
                <a:solidFill>
                  <a:schemeClr val="tx1"/>
                </a:solidFill>
              </a:rPr>
              <a:t>ABASTECIMIENTO </a:t>
            </a:r>
          </a:p>
          <a:p>
            <a:pPr algn="ctr"/>
            <a:endParaRPr lang="es-CL" sz="2000" b="1" dirty="0">
              <a:solidFill>
                <a:schemeClr val="tx1"/>
              </a:solidFill>
            </a:endParaRPr>
          </a:p>
        </p:txBody>
      </p:sp>
      <p:sp>
        <p:nvSpPr>
          <p:cNvPr id="3" name="CuadroTexto 2">
            <a:extLst>
              <a:ext uri="{FF2B5EF4-FFF2-40B4-BE49-F238E27FC236}">
                <a16:creationId xmlns:a16="http://schemas.microsoft.com/office/drawing/2014/main" id="{CEC3003C-7133-A20A-B246-06855A2EBAF4}"/>
              </a:ext>
            </a:extLst>
          </p:cNvPr>
          <p:cNvSpPr txBox="1"/>
          <p:nvPr/>
        </p:nvSpPr>
        <p:spPr>
          <a:xfrm>
            <a:off x="919525" y="1509623"/>
            <a:ext cx="5300120" cy="400110"/>
          </a:xfrm>
          <a:prstGeom prst="rect">
            <a:avLst/>
          </a:prstGeom>
          <a:noFill/>
        </p:spPr>
        <p:txBody>
          <a:bodyPr wrap="square" rtlCol="0">
            <a:spAutoFit/>
          </a:bodyPr>
          <a:lstStyle/>
          <a:p>
            <a:r>
              <a:rPr lang="es-MX" sz="2000" b="1" u="sng" dirty="0">
                <a:solidFill>
                  <a:schemeClr val="accent4"/>
                </a:solidFill>
              </a:rPr>
              <a:t>Abastecimiento@agenciase.odoo.com</a:t>
            </a:r>
            <a:endParaRPr lang="es-419" sz="2000" b="1" u="sng" dirty="0">
              <a:solidFill>
                <a:schemeClr val="accent4"/>
              </a:solidFill>
            </a:endParaRPr>
          </a:p>
        </p:txBody>
      </p:sp>
      <p:sp>
        <p:nvSpPr>
          <p:cNvPr id="5" name="CuadroTexto 4">
            <a:extLst>
              <a:ext uri="{FF2B5EF4-FFF2-40B4-BE49-F238E27FC236}">
                <a16:creationId xmlns:a16="http://schemas.microsoft.com/office/drawing/2014/main" id="{7BD0BE39-3581-3625-E9C4-F9EE3E8A2964}"/>
              </a:ext>
            </a:extLst>
          </p:cNvPr>
          <p:cNvSpPr txBox="1"/>
          <p:nvPr/>
        </p:nvSpPr>
        <p:spPr>
          <a:xfrm>
            <a:off x="328352" y="2294626"/>
            <a:ext cx="8298064" cy="3139321"/>
          </a:xfrm>
          <a:prstGeom prst="rect">
            <a:avLst/>
          </a:prstGeom>
          <a:noFill/>
        </p:spPr>
        <p:txBody>
          <a:bodyPr wrap="square" rtlCol="0">
            <a:spAutoFit/>
          </a:bodyPr>
          <a:lstStyle/>
          <a:p>
            <a:pPr marL="342900" indent="-342900">
              <a:buFont typeface="Arial" panose="020B0604020202020204" pitchFamily="34" charset="0"/>
              <a:buChar char="•"/>
            </a:pPr>
            <a:r>
              <a:rPr lang="es-MX" dirty="0"/>
              <a:t>Solicitud de compra o contratación, incluyendo cotizaciones, formulario de adjudicación directa, cuadro comparativo firmado por jefe de área, correo autorizando la compra por parte del jefe de área. También se debe indicar CECO al que se cargará la compra o contratación.</a:t>
            </a:r>
          </a:p>
          <a:p>
            <a:pPr marL="285750" indent="-285750">
              <a:buFont typeface="Arial" panose="020B0604020202020204" pitchFamily="34" charset="0"/>
              <a:buChar char="•"/>
            </a:pPr>
            <a:r>
              <a:rPr lang="es-MX" dirty="0"/>
              <a:t>Solicitud de revisión y/o devolución de instrumentos de garantía. Incluyendo bases, contratos, anexos, carta de devolución.</a:t>
            </a:r>
          </a:p>
          <a:p>
            <a:pPr marL="285750" indent="-285750">
              <a:buFont typeface="Arial" panose="020B0604020202020204" pitchFamily="34" charset="0"/>
              <a:buChar char="•"/>
            </a:pPr>
            <a:r>
              <a:rPr lang="es-MX" dirty="0"/>
              <a:t>Consultas sobre cotizaciones, compras, contrataciones, formulario de adjudicación directa y/o instrumentos de garantía.</a:t>
            </a:r>
          </a:p>
          <a:p>
            <a:pPr marL="285750" indent="-285750">
              <a:buFont typeface="Arial" panose="020B0604020202020204" pitchFamily="34" charset="0"/>
              <a:buChar char="•"/>
            </a:pPr>
            <a:endParaRPr lang="es-MX" dirty="0"/>
          </a:p>
          <a:p>
            <a:endParaRPr lang="es-419" dirty="0"/>
          </a:p>
          <a:p>
            <a:endParaRPr lang="es-419" dirty="0"/>
          </a:p>
        </p:txBody>
      </p:sp>
    </p:spTree>
    <p:extLst>
      <p:ext uri="{BB962C8B-B14F-4D97-AF65-F5344CB8AC3E}">
        <p14:creationId xmlns:p14="http://schemas.microsoft.com/office/powerpoint/2010/main" val="3748237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E45B37F8-2BCB-1E15-3344-EF05B2CF15C7}"/>
              </a:ext>
            </a:extLst>
          </p:cNvPr>
          <p:cNvPicPr>
            <a:picLocks noChangeAspect="1"/>
          </p:cNvPicPr>
          <p:nvPr/>
        </p:nvPicPr>
        <p:blipFill>
          <a:blip r:embed="rId2"/>
          <a:stretch>
            <a:fillRect/>
          </a:stretch>
        </p:blipFill>
        <p:spPr>
          <a:xfrm>
            <a:off x="388374" y="2533925"/>
            <a:ext cx="8672052" cy="1040472"/>
          </a:xfrm>
          <a:prstGeom prst="rect">
            <a:avLst/>
          </a:prstGeom>
        </p:spPr>
      </p:pic>
      <p:sp>
        <p:nvSpPr>
          <p:cNvPr id="6" name="Rectángulo 5">
            <a:extLst>
              <a:ext uri="{FF2B5EF4-FFF2-40B4-BE49-F238E27FC236}">
                <a16:creationId xmlns:a16="http://schemas.microsoft.com/office/drawing/2014/main" id="{28B29D8D-0ADE-7C54-A8F2-BF93FB93633B}"/>
              </a:ext>
            </a:extLst>
          </p:cNvPr>
          <p:cNvSpPr/>
          <p:nvPr/>
        </p:nvSpPr>
        <p:spPr>
          <a:xfrm>
            <a:off x="398206" y="1074427"/>
            <a:ext cx="8058959" cy="49626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a:p>
            <a:pPr algn="ctr"/>
            <a:r>
              <a:rPr lang="es-CL" b="1" dirty="0">
                <a:solidFill>
                  <a:schemeClr val="tx1"/>
                </a:solidFill>
              </a:rPr>
              <a:t>Casos Error </a:t>
            </a:r>
          </a:p>
          <a:p>
            <a:pPr algn="ctr"/>
            <a:endParaRPr lang="es-CL" dirty="0">
              <a:solidFill>
                <a:schemeClr val="tx1"/>
              </a:solidFill>
            </a:endParaRPr>
          </a:p>
        </p:txBody>
      </p:sp>
      <p:sp>
        <p:nvSpPr>
          <p:cNvPr id="8" name="CuadroTexto 7">
            <a:extLst>
              <a:ext uri="{FF2B5EF4-FFF2-40B4-BE49-F238E27FC236}">
                <a16:creationId xmlns:a16="http://schemas.microsoft.com/office/drawing/2014/main" id="{4BC90584-0282-8948-9FAA-57172333B5F5}"/>
              </a:ext>
            </a:extLst>
          </p:cNvPr>
          <p:cNvSpPr txBox="1"/>
          <p:nvPr/>
        </p:nvSpPr>
        <p:spPr>
          <a:xfrm>
            <a:off x="398206" y="2079211"/>
            <a:ext cx="4645742" cy="369332"/>
          </a:xfrm>
          <a:prstGeom prst="rect">
            <a:avLst/>
          </a:prstGeom>
          <a:noFill/>
        </p:spPr>
        <p:txBody>
          <a:bodyPr wrap="square">
            <a:spAutoFit/>
          </a:bodyPr>
          <a:lstStyle/>
          <a:p>
            <a:r>
              <a:rPr lang="es-MX" dirty="0"/>
              <a:t>Ejemplo 1:</a:t>
            </a:r>
            <a:endParaRPr lang="es-419" dirty="0"/>
          </a:p>
        </p:txBody>
      </p:sp>
      <p:pic>
        <p:nvPicPr>
          <p:cNvPr id="10" name="Imagen 9">
            <a:extLst>
              <a:ext uri="{FF2B5EF4-FFF2-40B4-BE49-F238E27FC236}">
                <a16:creationId xmlns:a16="http://schemas.microsoft.com/office/drawing/2014/main" id="{58CD13C2-A7C7-E669-8A0C-7B6149BE2297}"/>
              </a:ext>
            </a:extLst>
          </p:cNvPr>
          <p:cNvPicPr>
            <a:picLocks noChangeAspect="1"/>
          </p:cNvPicPr>
          <p:nvPr/>
        </p:nvPicPr>
        <p:blipFill>
          <a:blip r:embed="rId3"/>
          <a:stretch>
            <a:fillRect/>
          </a:stretch>
        </p:blipFill>
        <p:spPr>
          <a:xfrm>
            <a:off x="388374" y="4413655"/>
            <a:ext cx="8180439" cy="888791"/>
          </a:xfrm>
          <a:prstGeom prst="rect">
            <a:avLst/>
          </a:prstGeom>
        </p:spPr>
      </p:pic>
      <p:sp>
        <p:nvSpPr>
          <p:cNvPr id="15" name="CuadroTexto 14">
            <a:extLst>
              <a:ext uri="{FF2B5EF4-FFF2-40B4-BE49-F238E27FC236}">
                <a16:creationId xmlns:a16="http://schemas.microsoft.com/office/drawing/2014/main" id="{95FAEB2D-2C97-10F7-120D-933F14DCEEE3}"/>
              </a:ext>
            </a:extLst>
          </p:cNvPr>
          <p:cNvSpPr txBox="1"/>
          <p:nvPr/>
        </p:nvSpPr>
        <p:spPr>
          <a:xfrm>
            <a:off x="388374" y="3809360"/>
            <a:ext cx="4645742" cy="369332"/>
          </a:xfrm>
          <a:prstGeom prst="rect">
            <a:avLst/>
          </a:prstGeom>
          <a:noFill/>
        </p:spPr>
        <p:txBody>
          <a:bodyPr wrap="square">
            <a:spAutoFit/>
          </a:bodyPr>
          <a:lstStyle/>
          <a:p>
            <a:r>
              <a:rPr lang="es-MX" dirty="0"/>
              <a:t>Ejemplo 2:</a:t>
            </a:r>
            <a:endParaRPr lang="es-419" dirty="0"/>
          </a:p>
        </p:txBody>
      </p:sp>
    </p:spTree>
    <p:extLst>
      <p:ext uri="{BB962C8B-B14F-4D97-AF65-F5344CB8AC3E}">
        <p14:creationId xmlns:p14="http://schemas.microsoft.com/office/powerpoint/2010/main" val="2390713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n 11" descr="Imagen que contiene interior&#10;&#10;&#10;&#10;Descripción generada automáticamente"/>
          <p:cNvPicPr>
            <a:picLocks noChangeAspect="1"/>
          </p:cNvPicPr>
          <p:nvPr/>
        </p:nvPicPr>
        <p:blipFill>
          <a:blip r:embed="rId3"/>
          <a:srcRect/>
          <a:stretch>
            <a:fillRect/>
          </a:stretch>
        </p:blipFill>
        <p:spPr bwMode="auto">
          <a:xfrm>
            <a:off x="0" y="19050"/>
            <a:ext cx="9144000" cy="6858000"/>
          </a:xfrm>
          <a:prstGeom prst="rect">
            <a:avLst/>
          </a:prstGeom>
          <a:noFill/>
          <a:ln w="9525">
            <a:noFill/>
            <a:miter lim="800000"/>
            <a:headEnd/>
            <a:tailEnd/>
          </a:ln>
        </p:spPr>
      </p:pic>
      <p:pic>
        <p:nvPicPr>
          <p:cNvPr id="20484" name="Imagen 18"/>
          <p:cNvPicPr>
            <a:picLocks noChangeAspect="1"/>
          </p:cNvPicPr>
          <p:nvPr/>
        </p:nvPicPr>
        <p:blipFill>
          <a:blip r:embed="rId4"/>
          <a:srcRect/>
          <a:stretch>
            <a:fillRect/>
          </a:stretch>
        </p:blipFill>
        <p:spPr bwMode="auto">
          <a:xfrm>
            <a:off x="3108325" y="1063625"/>
            <a:ext cx="2806700" cy="1003300"/>
          </a:xfrm>
          <a:prstGeom prst="rect">
            <a:avLst/>
          </a:prstGeom>
          <a:noFill/>
          <a:ln w="9525">
            <a:noFill/>
            <a:miter lim="800000"/>
            <a:headEnd/>
            <a:tailEnd/>
          </a:ln>
        </p:spPr>
      </p:pic>
      <p:pic>
        <p:nvPicPr>
          <p:cNvPr id="20485" name="Imagen 19"/>
          <p:cNvPicPr>
            <a:picLocks noChangeAspect="1"/>
          </p:cNvPicPr>
          <p:nvPr/>
        </p:nvPicPr>
        <p:blipFill>
          <a:blip r:embed="rId5"/>
          <a:srcRect/>
          <a:stretch>
            <a:fillRect/>
          </a:stretch>
        </p:blipFill>
        <p:spPr bwMode="auto">
          <a:xfrm>
            <a:off x="0" y="1354138"/>
            <a:ext cx="9144000" cy="1027112"/>
          </a:xfrm>
          <a:prstGeom prst="rect">
            <a:avLst/>
          </a:prstGeom>
          <a:noFill/>
          <a:ln w="9525">
            <a:noFill/>
            <a:miter lim="800000"/>
            <a:headEnd/>
            <a:tailEnd/>
          </a:ln>
        </p:spPr>
      </p:pic>
    </p:spTree>
    <p:extLst>
      <p:ext uri="{BB962C8B-B14F-4D97-AF65-F5344CB8AC3E}">
        <p14:creationId xmlns:p14="http://schemas.microsoft.com/office/powerpoint/2010/main" val="1321947548"/>
      </p:ext>
    </p:extLst>
  </p:cSld>
  <p:clrMapOvr>
    <a:masterClrMapping/>
  </p:clrMapOvr>
  <p:transition spd="med">
    <p:fade/>
  </p:transition>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lantilla Agencia " id="{4C5DE086-912B-C940-B9A0-A968CAD8EABC}" vid="{17E2DA2A-4330-BD49-94F6-EE376386FD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Tema de Office</Template>
  <TotalTime>42294</TotalTime>
  <Words>218</Words>
  <Application>Microsoft Office PowerPoint</Application>
  <PresentationFormat>Presentación en pantalla (4:3)</PresentationFormat>
  <Paragraphs>31</Paragraphs>
  <Slides>5</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Calibri Light</vt:lpstr>
      <vt:lpstr>Titillium</vt:lpstr>
      <vt:lpstr>Tema de Office</vt:lpstr>
      <vt:lpstr>Presentación de PowerPoint</vt:lpstr>
      <vt:lpstr>cdp.oc@agenciase.odoo.com</vt:lpstr>
      <vt:lpstr>abastecimiento@agenciase.odoo.com</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 comenzar a utilizar la presentación se deberá realizar los siguiente pasos:</dc:title>
  <dc:creator>Victor Vinagre</dc:creator>
  <cp:lastModifiedBy>Nicole Morales Ruiz</cp:lastModifiedBy>
  <cp:revision>536</cp:revision>
  <cp:lastPrinted>2019-12-02T14:28:47Z</cp:lastPrinted>
  <dcterms:created xsi:type="dcterms:W3CDTF">2018-11-26T16:54:27Z</dcterms:created>
  <dcterms:modified xsi:type="dcterms:W3CDTF">2023-04-20T15:33:19Z</dcterms:modified>
</cp:coreProperties>
</file>