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457" r:id="rId2"/>
    <p:sldId id="3506" r:id="rId3"/>
    <p:sldId id="3507" r:id="rId4"/>
    <p:sldId id="3508" r:id="rId5"/>
  </p:sldIdLst>
  <p:sldSz cx="9144000" cy="6858000" type="screen4x3"/>
  <p:notesSz cx="6810375" cy="9942513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9" roundtripDataSignature="AMtx7mhFZEck4OmXvsyU5zsSYRm447Et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FAD2A19-4461-4B40-AFBA-2B30252DC1BC}">
  <a:tblStyle styleId="{1FAD2A19-4461-4B40-AFBA-2B30252DC1B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C8DBF08-9B1D-4A3B-A5D6-A9406F543551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FEB"/>
          </a:solidFill>
        </a:fill>
      </a:tcStyle>
    </a:wholeTbl>
    <a:band1H>
      <a:tcTxStyle/>
      <a:tcStyle>
        <a:tcBdr/>
        <a:fill>
          <a:solidFill>
            <a:srgbClr val="CBDDD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DD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28AC613-2EB5-4DCA-833E-E5E085069719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BF1"/>
          </a:solidFill>
        </a:fill>
      </a:tcStyle>
    </a:wholeTbl>
    <a:band1H>
      <a:tcTxStyle/>
      <a:tcStyle>
        <a:tcBdr/>
        <a:fill>
          <a:solidFill>
            <a:srgbClr val="CBD4E1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4E1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449"/>
    <p:restoredTop sz="96197"/>
  </p:normalViewPr>
  <p:slideViewPr>
    <p:cSldViewPr snapToGrid="0">
      <p:cViewPr varScale="1">
        <p:scale>
          <a:sx n="111" d="100"/>
          <a:sy n="111" d="100"/>
        </p:scale>
        <p:origin x="121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89" Type="http://customschemas.google.com/relationships/presentationmetadata" Target="metadata"/><Relationship Id="rId7" Type="http://schemas.openxmlformats.org/officeDocument/2006/relationships/font" Target="fonts/font1.fntdata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51162" cy="49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7638" y="0"/>
            <a:ext cx="2951162" cy="49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68400" y="1243013"/>
            <a:ext cx="4473575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1038" y="4784835"/>
            <a:ext cx="5448300" cy="3914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43662"/>
            <a:ext cx="2951162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7638" y="9443662"/>
            <a:ext cx="2951162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cabezado de sección" type="secHead">
  <p:cSld name="SECTION_HEAD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7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7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7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>
  <p:cSld name="Diapositiva de título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6"/>
          <p:cNvSpPr txBox="1">
            <a:spLocks noGrp="1"/>
          </p:cNvSpPr>
          <p:nvPr>
            <p:ph type="title"/>
          </p:nvPr>
        </p:nvSpPr>
        <p:spPr>
          <a:xfrm>
            <a:off x="1343025" y="1042859"/>
            <a:ext cx="6457950" cy="49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24">
          <p15:clr>
            <a:srgbClr val="FBAE40"/>
          </p15:clr>
        </p15:guide>
        <p15:guide id="3" pos="5436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2880">
          <p15:clr>
            <a:srgbClr val="FBAE40"/>
          </p15:clr>
        </p15:guide>
        <p15:guide id="7" pos="846">
          <p15:clr>
            <a:srgbClr val="FBAE40"/>
          </p15:clr>
        </p15:guide>
        <p15:guide id="8" pos="4914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Sub título + texto">
  <p:cSld name="1_Sub título + texto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87"/>
          <p:cNvSpPr txBox="1">
            <a:spLocks noGrp="1"/>
          </p:cNvSpPr>
          <p:nvPr>
            <p:ph type="body" idx="1"/>
          </p:nvPr>
        </p:nvSpPr>
        <p:spPr>
          <a:xfrm>
            <a:off x="1131069" y="1790951"/>
            <a:ext cx="7018448" cy="3879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87"/>
          <p:cNvSpPr txBox="1">
            <a:spLocks noGrp="1"/>
          </p:cNvSpPr>
          <p:nvPr>
            <p:ph type="body" idx="2"/>
          </p:nvPr>
        </p:nvSpPr>
        <p:spPr>
          <a:xfrm>
            <a:off x="1131069" y="1156060"/>
            <a:ext cx="7018448" cy="443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3" name="Google Shape;113;p87"/>
          <p:cNvSpPr txBox="1">
            <a:spLocks noGrp="1"/>
          </p:cNvSpPr>
          <p:nvPr>
            <p:ph type="title"/>
          </p:nvPr>
        </p:nvSpPr>
        <p:spPr>
          <a:xfrm>
            <a:off x="1131069" y="433596"/>
            <a:ext cx="7018448" cy="722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46C0A"/>
              </a:buClr>
              <a:buSzPts val="2200"/>
              <a:buFont typeface="Arial"/>
              <a:buNone/>
              <a:defRPr sz="2200" b="1">
                <a:solidFill>
                  <a:srgbClr val="E46C0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4" name="Google Shape;114;p87" descr="remolino-11.png"/>
          <p:cNvSpPr/>
          <p:nvPr/>
        </p:nvSpPr>
        <p:spPr>
          <a:xfrm>
            <a:off x="8368601" y="433596"/>
            <a:ext cx="637145" cy="61983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ub título + texto">
  <p:cSld name="Sub título + texto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8"/>
          <p:cNvSpPr txBox="1">
            <a:spLocks noGrp="1"/>
          </p:cNvSpPr>
          <p:nvPr>
            <p:ph type="body" idx="1"/>
          </p:nvPr>
        </p:nvSpPr>
        <p:spPr>
          <a:xfrm>
            <a:off x="1131069" y="1790951"/>
            <a:ext cx="7018448" cy="3879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88"/>
          <p:cNvSpPr txBox="1">
            <a:spLocks noGrp="1"/>
          </p:cNvSpPr>
          <p:nvPr>
            <p:ph type="body" idx="2"/>
          </p:nvPr>
        </p:nvSpPr>
        <p:spPr>
          <a:xfrm>
            <a:off x="1131069" y="1156060"/>
            <a:ext cx="7018448" cy="443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A2A2A2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A2A2A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A2A2A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A2A2A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A2A2A2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A2A2A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A2A2A2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A2A2A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88"/>
          <p:cNvSpPr txBox="1">
            <a:spLocks noGrp="1"/>
          </p:cNvSpPr>
          <p:nvPr>
            <p:ph type="title"/>
          </p:nvPr>
        </p:nvSpPr>
        <p:spPr>
          <a:xfrm>
            <a:off x="1131069" y="433596"/>
            <a:ext cx="7018448" cy="722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46C0A"/>
              </a:buClr>
              <a:buSzPts val="2200"/>
              <a:buFont typeface="Arial"/>
              <a:buNone/>
              <a:defRPr sz="2200" b="1" i="0" u="none" strike="noStrike" cap="none">
                <a:solidFill>
                  <a:srgbClr val="E46C0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9" name="Google Shape;119;p88" descr="remolino-11.png"/>
          <p:cNvSpPr/>
          <p:nvPr/>
        </p:nvSpPr>
        <p:spPr>
          <a:xfrm>
            <a:off x="8368601" y="433596"/>
            <a:ext cx="637145" cy="61983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err="1"/>
              <a:t>Insertar</a:t>
            </a:r>
            <a:r>
              <a:rPr lang="en-US"/>
              <a:t> imagen</a:t>
            </a:r>
          </a:p>
        </p:txBody>
      </p:sp>
    </p:spTree>
    <p:extLst>
      <p:ext uri="{BB962C8B-B14F-4D97-AF65-F5344CB8AC3E}">
        <p14:creationId xmlns:p14="http://schemas.microsoft.com/office/powerpoint/2010/main" val="1413431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846">
          <p15:clr>
            <a:srgbClr val="FBAE40"/>
          </p15:clr>
        </p15:guide>
        <p15:guide id="4" pos="4914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343026" y="1427356"/>
            <a:ext cx="2972607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9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387169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ación" type="twoTxTwoObj">
  <p:cSld name="TWO_OBJECTS_WITH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7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7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7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7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7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7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7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olo el título" type="titleOnly">
  <p:cSld name="TITLE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7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7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7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ido con título" type="objTx">
  <p:cSld name="OBJECT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8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8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8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8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8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n con título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8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8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8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8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8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Google Shape;90;p8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y texto vertical" type="vertTx">
  <p:cSld name="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3" name="Google Shape;93;p8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8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8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Google Shape;96;p8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vertical y texto" type="vertTitleAndTx">
  <p:cSld name="VERTICAL_TITLE_AND_VERTICAL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9" name="Google Shape;99;p8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Google Shape;100;p8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8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8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0_Title Slide">
  <p:cSld name="40_Title Slide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4"/>
          <p:cNvSpPr txBox="1">
            <a:spLocks noGrp="1"/>
          </p:cNvSpPr>
          <p:nvPr>
            <p:ph type="title"/>
          </p:nvPr>
        </p:nvSpPr>
        <p:spPr>
          <a:xfrm>
            <a:off x="1343025" y="1042859"/>
            <a:ext cx="6457950" cy="49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846">
          <p15:clr>
            <a:srgbClr val="FBAE40"/>
          </p15:clr>
        </p15:guide>
        <p15:guide id="4" pos="4914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63_Title Slide">
  <p:cSld name="63_Title Slide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5"/>
          <p:cNvSpPr>
            <a:spLocks noGrp="1"/>
          </p:cNvSpPr>
          <p:nvPr>
            <p:ph type="pic" idx="2"/>
          </p:nvPr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85"/>
          <p:cNvSpPr>
            <a:spLocks noGrp="1"/>
          </p:cNvSpPr>
          <p:nvPr>
            <p:ph type="pic" idx="3"/>
          </p:nvPr>
        </p:nvSpPr>
        <p:spPr>
          <a:xfrm>
            <a:off x="5478138" y="1717589"/>
            <a:ext cx="2322837" cy="34228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24">
          <p15:clr>
            <a:srgbClr val="FBAE40"/>
          </p15:clr>
        </p15:guide>
        <p15:guide id="3" pos="5436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2880">
          <p15:clr>
            <a:srgbClr val="FBAE40"/>
          </p15:clr>
        </p15:guide>
        <p15:guide id="7" pos="846">
          <p15:clr>
            <a:srgbClr val="FBAE40"/>
          </p15:clr>
        </p15:guide>
        <p15:guide id="8" pos="4914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0"/>
          <p:cNvSpPr txBox="1"/>
          <p:nvPr/>
        </p:nvSpPr>
        <p:spPr>
          <a:xfrm>
            <a:off x="445511" y="5991924"/>
            <a:ext cx="380232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60"/>
          <p:cNvSpPr/>
          <p:nvPr/>
        </p:nvSpPr>
        <p:spPr>
          <a:xfrm>
            <a:off x="8334647" y="540305"/>
            <a:ext cx="369176" cy="356870"/>
          </a:xfrm>
          <a:prstGeom prst="rect">
            <a:avLst/>
          </a:prstGeom>
          <a:noFill/>
          <a:ln>
            <a:noFill/>
          </a:ln>
        </p:spPr>
      </p:sp>
      <p:sp>
        <p:nvSpPr>
          <p:cNvPr id="12" name="Google Shape;12;p60"/>
          <p:cNvSpPr/>
          <p:nvPr/>
        </p:nvSpPr>
        <p:spPr>
          <a:xfrm>
            <a:off x="-69669" y="0"/>
            <a:ext cx="9283337" cy="6858000"/>
          </a:xfrm>
          <a:prstGeom prst="rect">
            <a:avLst/>
          </a:prstGeom>
          <a:noFill/>
          <a:ln>
            <a:noFill/>
          </a:ln>
        </p:spPr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97" r:id="rId13"/>
    <p:sldLayoutId id="2147483715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Imagen que contiene interior&#10;&#10;&#10;&#10;Descripción generada automáticamente">
            <a:extLst>
              <a:ext uri="{FF2B5EF4-FFF2-40B4-BE49-F238E27FC236}">
                <a16:creationId xmlns:a16="http://schemas.microsoft.com/office/drawing/2014/main" id="{08CFB1B3-8210-6A46-A008-F7C2E758E19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15270"/>
            <a:ext cx="9144000" cy="6858000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id="{0B60A577-B1E3-7F45-9BDE-2217FEAC9A78}"/>
              </a:ext>
            </a:extLst>
          </p:cNvPr>
          <p:cNvSpPr txBox="1"/>
          <p:nvPr/>
        </p:nvSpPr>
        <p:spPr>
          <a:xfrm>
            <a:off x="1079865" y="3133534"/>
            <a:ext cx="6579372" cy="5909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_tradnl" sz="2400" b="1" dirty="0">
                <a:latin typeface="Arial" panose="020B0604020202020204" pitchFamily="34" charset="0"/>
                <a:ea typeface="Titillium" charset="0"/>
                <a:cs typeface="Arial" panose="020B0604020202020204" pitchFamily="34" charset="0"/>
              </a:rPr>
              <a:t>Procesos de Operaciones</a:t>
            </a:r>
          </a:p>
          <a:p>
            <a:pPr algn="ctr">
              <a:lnSpc>
                <a:spcPct val="80000"/>
              </a:lnSpc>
            </a:pPr>
            <a:r>
              <a:rPr lang="es-ES_tradnl" sz="2400" b="1" dirty="0">
                <a:latin typeface="Arial" panose="020B0604020202020204" pitchFamily="34" charset="0"/>
                <a:ea typeface="Titillium" charset="0"/>
                <a:cs typeface="Arial" panose="020B0604020202020204" pitchFamily="34" charset="0"/>
              </a:rPr>
              <a:t>en </a:t>
            </a:r>
            <a:r>
              <a:rPr lang="es-ES_tradnl" sz="2400" b="1" dirty="0" err="1">
                <a:latin typeface="Arial" panose="020B0604020202020204" pitchFamily="34" charset="0"/>
                <a:ea typeface="Titillium" charset="0"/>
                <a:cs typeface="Arial" panose="020B0604020202020204" pitchFamily="34" charset="0"/>
              </a:rPr>
              <a:t>Odoo</a:t>
            </a:r>
            <a:endParaRPr lang="es-ES_tradnl" sz="2400" b="1" dirty="0">
              <a:latin typeface="Arial" panose="020B0604020202020204" pitchFamily="34" charset="0"/>
              <a:ea typeface="Titillium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5">
            <a:extLst>
              <a:ext uri="{FF2B5EF4-FFF2-40B4-BE49-F238E27FC236}">
                <a16:creationId xmlns:a16="http://schemas.microsoft.com/office/drawing/2014/main" id="{3E50AEEC-9771-6B4F-A63C-6A546FAB793C}"/>
              </a:ext>
            </a:extLst>
          </p:cNvPr>
          <p:cNvCxnSpPr/>
          <p:nvPr/>
        </p:nvCxnSpPr>
        <p:spPr>
          <a:xfrm>
            <a:off x="4110335" y="3715024"/>
            <a:ext cx="518432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3" name="Imagen 12">
            <a:extLst>
              <a:ext uri="{FF2B5EF4-FFF2-40B4-BE49-F238E27FC236}">
                <a16:creationId xmlns:a16="http://schemas.microsoft.com/office/drawing/2014/main" id="{0FA776EE-B7C2-8847-852B-28630A39219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7940" y="1063210"/>
            <a:ext cx="2806700" cy="100330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EF95484F-166D-5443-9DBA-6630FA66088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354172"/>
            <a:ext cx="9144000" cy="1026866"/>
          </a:xfrm>
          <a:prstGeom prst="rect">
            <a:avLst/>
          </a:prstGeom>
          <a:noFill/>
        </p:spPr>
      </p:pic>
      <p:pic>
        <p:nvPicPr>
          <p:cNvPr id="1026" name="Picture 2" descr="Odoo Brand Assets | Odoo">
            <a:extLst>
              <a:ext uri="{FF2B5EF4-FFF2-40B4-BE49-F238E27FC236}">
                <a16:creationId xmlns:a16="http://schemas.microsoft.com/office/drawing/2014/main" id="{87052AF6-9544-B003-B9F1-2CC0D8DFF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290" y="4077079"/>
            <a:ext cx="381000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28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interior&#10;&#10;&#10;&#10;Descripción generada automáticamente">
            <a:extLst>
              <a:ext uri="{FF2B5EF4-FFF2-40B4-BE49-F238E27FC236}">
                <a16:creationId xmlns:a16="http://schemas.microsoft.com/office/drawing/2014/main" id="{0DE2E551-7E07-ECE0-0F5E-354EF06DD03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7327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7C41BF6-D49E-4569-A9E6-D6B92AB78320}"/>
              </a:ext>
            </a:extLst>
          </p:cNvPr>
          <p:cNvSpPr txBox="1">
            <a:spLocks/>
          </p:cNvSpPr>
          <p:nvPr/>
        </p:nvSpPr>
        <p:spPr>
          <a:xfrm>
            <a:off x="1465475" y="225470"/>
            <a:ext cx="6213049" cy="37161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buClrTx/>
              <a:defRPr/>
            </a:pPr>
            <a:r>
              <a:rPr lang="es-ES_tradnl" sz="1800" b="1" dirty="0">
                <a:solidFill>
                  <a:prstClr val="black"/>
                </a:solidFill>
              </a:rPr>
              <a:t>Casillas de procesos y áreas</a:t>
            </a:r>
            <a:endParaRPr lang="es-ES_tradnl" sz="1800" dirty="0">
              <a:solidFill>
                <a:prstClr val="black"/>
              </a:solidFill>
            </a:endParaRPr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017A287E-CE94-7377-0200-DB62C8A6E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214723"/>
              </p:ext>
            </p:extLst>
          </p:nvPr>
        </p:nvGraphicFramePr>
        <p:xfrm>
          <a:off x="637309" y="700862"/>
          <a:ext cx="6511636" cy="45313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976675">
                  <a:extLst>
                    <a:ext uri="{9D8B030D-6E8A-4147-A177-3AD203B41FA5}">
                      <a16:colId xmlns:a16="http://schemas.microsoft.com/office/drawing/2014/main" val="786701275"/>
                    </a:ext>
                  </a:extLst>
                </a:gridCol>
                <a:gridCol w="2534961">
                  <a:extLst>
                    <a:ext uri="{9D8B030D-6E8A-4147-A177-3AD203B41FA5}">
                      <a16:colId xmlns:a16="http://schemas.microsoft.com/office/drawing/2014/main" val="856124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Correo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Área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673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factura.pago@agenciase.odoo.com</a:t>
                      </a:r>
                    </a:p>
                    <a:p>
                      <a:endParaRPr lang="es-419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Finanzas/Rendiciones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599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cometidos@agenciase.odoo.com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Abastecimiento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350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reembolsos@agenciase.odoo.com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Abastecimiento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2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fondos@agenciase.odoo.com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Abastecimiento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418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cdp.oc@agenciase.odoo.com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Abastecimiento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26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abastecimiento@agenciase.odoo.com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Abastecimiento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56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cecos@agenciase.odoo.com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Rendiciones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39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rendiciones@agenciase.odoo.com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Rendiciones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209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soporte@agenciase.odoo.com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031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ti@agenciase.odoo.com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146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419" dirty="0"/>
                        <a:t>finanzas@agenciase.odoo.com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b="1" dirty="0"/>
                        <a:t>Finanzas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849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91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interior&#10;&#10;&#10;&#10;Descripción generada automáticamente">
            <a:extLst>
              <a:ext uri="{FF2B5EF4-FFF2-40B4-BE49-F238E27FC236}">
                <a16:creationId xmlns:a16="http://schemas.microsoft.com/office/drawing/2014/main" id="{0DE2E551-7E07-ECE0-0F5E-354EF06DD03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7327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7C41BF6-D49E-4569-A9E6-D6B92AB78320}"/>
              </a:ext>
            </a:extLst>
          </p:cNvPr>
          <p:cNvSpPr txBox="1">
            <a:spLocks/>
          </p:cNvSpPr>
          <p:nvPr/>
        </p:nvSpPr>
        <p:spPr>
          <a:xfrm>
            <a:off x="1465475" y="225470"/>
            <a:ext cx="6213049" cy="37161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buClrTx/>
              <a:defRPr/>
            </a:pPr>
            <a:r>
              <a:rPr lang="es-ES_tradnl" sz="1800" b="1" dirty="0">
                <a:solidFill>
                  <a:prstClr val="black"/>
                </a:solidFill>
              </a:rPr>
              <a:t>soporte@agenciase.odoo.com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8C02645-67BB-3E22-E7CB-CF6AE44B0EC0}"/>
              </a:ext>
            </a:extLst>
          </p:cNvPr>
          <p:cNvSpPr txBox="1"/>
          <p:nvPr/>
        </p:nvSpPr>
        <p:spPr>
          <a:xfrm>
            <a:off x="1108364" y="1468582"/>
            <a:ext cx="65701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b="1" u="sng" dirty="0"/>
              <a:t>TIPO DE SOLICITUD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Acceso a VPN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Nuevo Ingreso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Preparación de equipo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Asignación de equipo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Asignación de Correo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Soporte TI (Errores, fallas, problemas de conexión)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 err="1"/>
              <a:t>Odoo</a:t>
            </a:r>
            <a:endParaRPr lang="es-419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Préstamo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Compra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Configuración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Soporte Programación</a:t>
            </a:r>
          </a:p>
          <a:p>
            <a:endParaRPr lang="es-419" dirty="0"/>
          </a:p>
          <a:p>
            <a:r>
              <a:rPr lang="es-419" b="1" u="sng" dirty="0"/>
              <a:t>DETALLES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Pantallazo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Código de error</a:t>
            </a:r>
          </a:p>
        </p:txBody>
      </p:sp>
    </p:spTree>
    <p:extLst>
      <p:ext uri="{BB962C8B-B14F-4D97-AF65-F5344CB8AC3E}">
        <p14:creationId xmlns:p14="http://schemas.microsoft.com/office/powerpoint/2010/main" val="325305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interior&#10;&#10;&#10;&#10;Descripción generada automáticamente">
            <a:extLst>
              <a:ext uri="{FF2B5EF4-FFF2-40B4-BE49-F238E27FC236}">
                <a16:creationId xmlns:a16="http://schemas.microsoft.com/office/drawing/2014/main" id="{0DE2E551-7E07-ECE0-0F5E-354EF06DD03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7327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7C41BF6-D49E-4569-A9E6-D6B92AB78320}"/>
              </a:ext>
            </a:extLst>
          </p:cNvPr>
          <p:cNvSpPr txBox="1">
            <a:spLocks/>
          </p:cNvSpPr>
          <p:nvPr/>
        </p:nvSpPr>
        <p:spPr>
          <a:xfrm>
            <a:off x="1465475" y="225470"/>
            <a:ext cx="6213049" cy="37161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buClrTx/>
              <a:defRPr/>
            </a:pPr>
            <a:r>
              <a:rPr lang="es-ES_tradnl" sz="1800" b="1" dirty="0">
                <a:solidFill>
                  <a:prstClr val="black"/>
                </a:solidFill>
              </a:rPr>
              <a:t>ti@agenciase.odoo.com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8C02645-67BB-3E22-E7CB-CF6AE44B0EC0}"/>
              </a:ext>
            </a:extLst>
          </p:cNvPr>
          <p:cNvSpPr txBox="1"/>
          <p:nvPr/>
        </p:nvSpPr>
        <p:spPr>
          <a:xfrm>
            <a:off x="1108364" y="1468582"/>
            <a:ext cx="6570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Asesoramiento desarrollo de plataformas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Sugerencia de características de equipos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Asesoría de mejoramiento de procesos apoyados en tecnología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Cotizaciones de licencias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/>
              <a:t>Levantamiento de procesos en </a:t>
            </a:r>
            <a:r>
              <a:rPr lang="es-419" dirty="0" err="1"/>
              <a:t>Odoo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135643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8930</TotalTime>
  <Words>184</Words>
  <Application>Microsoft Office PowerPoint</Application>
  <PresentationFormat>Presentación en pantalla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Titillium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Anita Becerra</dc:creator>
  <cp:lastModifiedBy>Generico</cp:lastModifiedBy>
  <cp:revision>128</cp:revision>
  <dcterms:modified xsi:type="dcterms:W3CDTF">2023-04-20T18:47:44Z</dcterms:modified>
</cp:coreProperties>
</file>